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1"/>
    <p:sldMasterId id="2147483664" r:id="rId2"/>
    <p:sldMasterId id="2147483665" r:id="rId3"/>
  </p:sldMasterIdLst>
  <p:notesMasterIdLst>
    <p:notesMasterId r:id="rId34"/>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Lst>
  <p:sldSz cx="9144000" cy="6858000" type="screen4x3"/>
  <p:notesSz cx="6858000" cy="9710738"/>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13"/>
  </p:normalViewPr>
  <p:slideViewPr>
    <p:cSldViewPr snapToGrid="0">
      <p:cViewPr varScale="1">
        <p:scale>
          <a:sx n="119" d="100"/>
          <a:sy n="119" d="100"/>
        </p:scale>
        <p:origin x="144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notesMaster" Target="notesMasters/notesMaster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8577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800" b="0" i="0" u="none" strike="noStrike" cap="none">
                <a:solidFill>
                  <a:srgbClr val="000000"/>
                </a:solidFill>
                <a:latin typeface="Tahoma"/>
                <a:ea typeface="Tahoma"/>
                <a:cs typeface="Tahoma"/>
                <a:sym typeface="Tahoma"/>
              </a:defRPr>
            </a:lvl1pPr>
            <a:lvl2pPr marL="457200" marR="0" lvl="1" indent="0" algn="l" rtl="0">
              <a:lnSpc>
                <a:spcPct val="100000"/>
              </a:lnSpc>
              <a:spcBef>
                <a:spcPts val="0"/>
              </a:spcBef>
              <a:spcAft>
                <a:spcPts val="0"/>
              </a:spcAft>
              <a:buNone/>
              <a:defRPr sz="2800" b="0" i="0" u="none" strike="noStrike" cap="none">
                <a:solidFill>
                  <a:srgbClr val="000000"/>
                </a:solidFill>
                <a:latin typeface="Tahoma"/>
                <a:ea typeface="Tahoma"/>
                <a:cs typeface="Tahoma"/>
                <a:sym typeface="Tahoma"/>
              </a:defRPr>
            </a:lvl2pPr>
            <a:lvl3pPr marL="914400" marR="0" lvl="2" indent="0" algn="l" rtl="0">
              <a:lnSpc>
                <a:spcPct val="100000"/>
              </a:lnSpc>
              <a:spcBef>
                <a:spcPts val="0"/>
              </a:spcBef>
              <a:spcAft>
                <a:spcPts val="0"/>
              </a:spcAft>
              <a:buNone/>
              <a:defRPr sz="2800" b="0" i="0" u="none" strike="noStrike" cap="none">
                <a:solidFill>
                  <a:srgbClr val="000000"/>
                </a:solidFill>
                <a:latin typeface="Tahoma"/>
                <a:ea typeface="Tahoma"/>
                <a:cs typeface="Tahoma"/>
                <a:sym typeface="Tahoma"/>
              </a:defRPr>
            </a:lvl3pPr>
            <a:lvl4pPr marL="1371600" marR="0" lvl="3" indent="0" algn="l" rtl="0">
              <a:lnSpc>
                <a:spcPct val="100000"/>
              </a:lnSpc>
              <a:spcBef>
                <a:spcPts val="0"/>
              </a:spcBef>
              <a:spcAft>
                <a:spcPts val="0"/>
              </a:spcAft>
              <a:buNone/>
              <a:defRPr sz="2800" b="0" i="0" u="none" strike="noStrike" cap="none">
                <a:solidFill>
                  <a:srgbClr val="000000"/>
                </a:solidFill>
                <a:latin typeface="Tahoma"/>
                <a:ea typeface="Tahoma"/>
                <a:cs typeface="Tahoma"/>
                <a:sym typeface="Tahoma"/>
              </a:defRPr>
            </a:lvl4pPr>
            <a:lvl5pPr marL="1828800" marR="0" lvl="4" indent="0" algn="l" rtl="0">
              <a:lnSpc>
                <a:spcPct val="100000"/>
              </a:lnSpc>
              <a:spcBef>
                <a:spcPts val="0"/>
              </a:spcBef>
              <a:spcAft>
                <a:spcPts val="0"/>
              </a:spcAft>
              <a:buNone/>
              <a:defRPr sz="2800" b="0" i="0" u="none" strike="noStrike" cap="none">
                <a:solidFill>
                  <a:srgbClr val="000000"/>
                </a:solidFill>
                <a:latin typeface="Tahoma"/>
                <a:ea typeface="Tahoma"/>
                <a:cs typeface="Tahoma"/>
                <a:sym typeface="Tahoma"/>
              </a:defRPr>
            </a:lvl5pPr>
            <a:lvl6pPr marL="2286000" marR="0" lvl="5" indent="0" algn="l" rtl="0">
              <a:lnSpc>
                <a:spcPct val="100000"/>
              </a:lnSpc>
              <a:spcBef>
                <a:spcPts val="0"/>
              </a:spcBef>
              <a:spcAft>
                <a:spcPts val="0"/>
              </a:spcAft>
              <a:buNone/>
              <a:defRPr sz="2800" b="0" i="0" u="none" strike="noStrike" cap="none">
                <a:solidFill>
                  <a:srgbClr val="000000"/>
                </a:solidFill>
                <a:latin typeface="Tahoma"/>
                <a:ea typeface="Tahoma"/>
                <a:cs typeface="Tahoma"/>
                <a:sym typeface="Tahoma"/>
              </a:defRPr>
            </a:lvl6pPr>
            <a:lvl7pPr marL="3200400" marR="0" lvl="6" indent="0" algn="l" rtl="0">
              <a:lnSpc>
                <a:spcPct val="100000"/>
              </a:lnSpc>
              <a:spcBef>
                <a:spcPts val="0"/>
              </a:spcBef>
              <a:spcAft>
                <a:spcPts val="0"/>
              </a:spcAft>
              <a:buNone/>
              <a:defRPr sz="2800" b="0" i="0" u="none" strike="noStrike" cap="none">
                <a:solidFill>
                  <a:srgbClr val="000000"/>
                </a:solidFill>
                <a:latin typeface="Tahoma"/>
                <a:ea typeface="Tahoma"/>
                <a:cs typeface="Tahoma"/>
                <a:sym typeface="Tahoma"/>
              </a:defRPr>
            </a:lvl7pPr>
            <a:lvl8pPr marL="4572000" marR="0" lvl="7" indent="0" algn="l" rtl="0">
              <a:lnSpc>
                <a:spcPct val="100000"/>
              </a:lnSpc>
              <a:spcBef>
                <a:spcPts val="0"/>
              </a:spcBef>
              <a:spcAft>
                <a:spcPts val="0"/>
              </a:spcAft>
              <a:buNone/>
              <a:defRPr sz="2800" b="0" i="0" u="none" strike="noStrike" cap="none">
                <a:solidFill>
                  <a:srgbClr val="000000"/>
                </a:solidFill>
                <a:latin typeface="Tahoma"/>
                <a:ea typeface="Tahoma"/>
                <a:cs typeface="Tahoma"/>
                <a:sym typeface="Tahoma"/>
              </a:defRPr>
            </a:lvl8pPr>
            <a:lvl9pPr marL="6400800" marR="0" lvl="8" indent="0" algn="l" rtl="0">
              <a:lnSpc>
                <a:spcPct val="100000"/>
              </a:lnSpc>
              <a:spcBef>
                <a:spcPts val="0"/>
              </a:spcBef>
              <a:spcAft>
                <a:spcPts val="0"/>
              </a:spcAft>
              <a:buNone/>
              <a:defRPr sz="2800" b="0" i="0" u="none" strike="noStrike" cap="none">
                <a:solidFill>
                  <a:srgbClr val="000000"/>
                </a:solidFill>
                <a:latin typeface="Tahoma"/>
                <a:ea typeface="Tahoma"/>
                <a:cs typeface="Tahoma"/>
                <a:sym typeface="Tahoma"/>
              </a:defRPr>
            </a:lvl9pPr>
          </a:lstStyle>
          <a:p>
            <a:endParaRPr/>
          </a:p>
        </p:txBody>
      </p:sp>
      <p:sp>
        <p:nvSpPr>
          <p:cNvPr id="4" name="Shape 4"/>
          <p:cNvSpPr txBox="1">
            <a:spLocks noGrp="1"/>
          </p:cNvSpPr>
          <p:nvPr>
            <p:ph type="dt" idx="10"/>
          </p:nvPr>
        </p:nvSpPr>
        <p:spPr>
          <a:xfrm>
            <a:off x="3884612" y="0"/>
            <a:ext cx="2971799" cy="48577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800" b="0" i="0" u="none" strike="noStrike" cap="none">
                <a:solidFill>
                  <a:srgbClr val="000000"/>
                </a:solidFill>
                <a:latin typeface="Tahoma"/>
                <a:ea typeface="Tahoma"/>
                <a:cs typeface="Tahoma"/>
                <a:sym typeface="Tahoma"/>
              </a:defRPr>
            </a:lvl1pPr>
            <a:lvl2pPr marL="457200" marR="0" lvl="1" indent="0" algn="l" rtl="0">
              <a:lnSpc>
                <a:spcPct val="100000"/>
              </a:lnSpc>
              <a:spcBef>
                <a:spcPts val="0"/>
              </a:spcBef>
              <a:spcAft>
                <a:spcPts val="0"/>
              </a:spcAft>
              <a:buNone/>
              <a:defRPr sz="2800" b="0" i="0" u="none" strike="noStrike" cap="none">
                <a:solidFill>
                  <a:srgbClr val="000000"/>
                </a:solidFill>
                <a:latin typeface="Tahoma"/>
                <a:ea typeface="Tahoma"/>
                <a:cs typeface="Tahoma"/>
                <a:sym typeface="Tahoma"/>
              </a:defRPr>
            </a:lvl2pPr>
            <a:lvl3pPr marL="914400" marR="0" lvl="2" indent="0" algn="l" rtl="0">
              <a:lnSpc>
                <a:spcPct val="100000"/>
              </a:lnSpc>
              <a:spcBef>
                <a:spcPts val="0"/>
              </a:spcBef>
              <a:spcAft>
                <a:spcPts val="0"/>
              </a:spcAft>
              <a:buNone/>
              <a:defRPr sz="2800" b="0" i="0" u="none" strike="noStrike" cap="none">
                <a:solidFill>
                  <a:srgbClr val="000000"/>
                </a:solidFill>
                <a:latin typeface="Tahoma"/>
                <a:ea typeface="Tahoma"/>
                <a:cs typeface="Tahoma"/>
                <a:sym typeface="Tahoma"/>
              </a:defRPr>
            </a:lvl3pPr>
            <a:lvl4pPr marL="1371600" marR="0" lvl="3" indent="0" algn="l" rtl="0">
              <a:lnSpc>
                <a:spcPct val="100000"/>
              </a:lnSpc>
              <a:spcBef>
                <a:spcPts val="0"/>
              </a:spcBef>
              <a:spcAft>
                <a:spcPts val="0"/>
              </a:spcAft>
              <a:buNone/>
              <a:defRPr sz="2800" b="0" i="0" u="none" strike="noStrike" cap="none">
                <a:solidFill>
                  <a:srgbClr val="000000"/>
                </a:solidFill>
                <a:latin typeface="Tahoma"/>
                <a:ea typeface="Tahoma"/>
                <a:cs typeface="Tahoma"/>
                <a:sym typeface="Tahoma"/>
              </a:defRPr>
            </a:lvl4pPr>
            <a:lvl5pPr marL="1828800" marR="0" lvl="4" indent="0" algn="l" rtl="0">
              <a:lnSpc>
                <a:spcPct val="100000"/>
              </a:lnSpc>
              <a:spcBef>
                <a:spcPts val="0"/>
              </a:spcBef>
              <a:spcAft>
                <a:spcPts val="0"/>
              </a:spcAft>
              <a:buNone/>
              <a:defRPr sz="2800" b="0" i="0" u="none" strike="noStrike" cap="none">
                <a:solidFill>
                  <a:srgbClr val="000000"/>
                </a:solidFill>
                <a:latin typeface="Tahoma"/>
                <a:ea typeface="Tahoma"/>
                <a:cs typeface="Tahoma"/>
                <a:sym typeface="Tahoma"/>
              </a:defRPr>
            </a:lvl5pPr>
            <a:lvl6pPr marL="2286000" marR="0" lvl="5" indent="0" algn="l" rtl="0">
              <a:lnSpc>
                <a:spcPct val="100000"/>
              </a:lnSpc>
              <a:spcBef>
                <a:spcPts val="0"/>
              </a:spcBef>
              <a:spcAft>
                <a:spcPts val="0"/>
              </a:spcAft>
              <a:buNone/>
              <a:defRPr sz="2800" b="0" i="0" u="none" strike="noStrike" cap="none">
                <a:solidFill>
                  <a:srgbClr val="000000"/>
                </a:solidFill>
                <a:latin typeface="Tahoma"/>
                <a:ea typeface="Tahoma"/>
                <a:cs typeface="Tahoma"/>
                <a:sym typeface="Tahoma"/>
              </a:defRPr>
            </a:lvl6pPr>
            <a:lvl7pPr marL="3200400" marR="0" lvl="6" indent="0" algn="l" rtl="0">
              <a:lnSpc>
                <a:spcPct val="100000"/>
              </a:lnSpc>
              <a:spcBef>
                <a:spcPts val="0"/>
              </a:spcBef>
              <a:spcAft>
                <a:spcPts val="0"/>
              </a:spcAft>
              <a:buNone/>
              <a:defRPr sz="2800" b="0" i="0" u="none" strike="noStrike" cap="none">
                <a:solidFill>
                  <a:srgbClr val="000000"/>
                </a:solidFill>
                <a:latin typeface="Tahoma"/>
                <a:ea typeface="Tahoma"/>
                <a:cs typeface="Tahoma"/>
                <a:sym typeface="Tahoma"/>
              </a:defRPr>
            </a:lvl7pPr>
            <a:lvl8pPr marL="4572000" marR="0" lvl="7" indent="0" algn="l" rtl="0">
              <a:lnSpc>
                <a:spcPct val="100000"/>
              </a:lnSpc>
              <a:spcBef>
                <a:spcPts val="0"/>
              </a:spcBef>
              <a:spcAft>
                <a:spcPts val="0"/>
              </a:spcAft>
              <a:buNone/>
              <a:defRPr sz="2800" b="0" i="0" u="none" strike="noStrike" cap="none">
                <a:solidFill>
                  <a:srgbClr val="000000"/>
                </a:solidFill>
                <a:latin typeface="Tahoma"/>
                <a:ea typeface="Tahoma"/>
                <a:cs typeface="Tahoma"/>
                <a:sym typeface="Tahoma"/>
              </a:defRPr>
            </a:lvl8pPr>
            <a:lvl9pPr marL="6400800" marR="0" lvl="8" indent="0" algn="l" rtl="0">
              <a:lnSpc>
                <a:spcPct val="100000"/>
              </a:lnSpc>
              <a:spcBef>
                <a:spcPts val="0"/>
              </a:spcBef>
              <a:spcAft>
                <a:spcPts val="0"/>
              </a:spcAft>
              <a:buNone/>
              <a:defRPr sz="2800" b="0" i="0" u="none" strike="noStrike" cap="none">
                <a:solidFill>
                  <a:srgbClr val="000000"/>
                </a:solidFill>
                <a:latin typeface="Tahoma"/>
                <a:ea typeface="Tahoma"/>
                <a:cs typeface="Tahoma"/>
                <a:sym typeface="Tahoma"/>
              </a:defRPr>
            </a:lvl9pPr>
          </a:lstStyle>
          <a:p>
            <a:endParaRPr/>
          </a:p>
        </p:txBody>
      </p:sp>
      <p:sp>
        <p:nvSpPr>
          <p:cNvPr id="5" name="Shape 5"/>
          <p:cNvSpPr>
            <a:spLocks noGrp="1" noRot="1" noChangeAspect="1"/>
          </p:cNvSpPr>
          <p:nvPr>
            <p:ph type="sldImg" idx="3"/>
          </p:nvPr>
        </p:nvSpPr>
        <p:spPr>
          <a:xfrm>
            <a:off x="1001712" y="728662"/>
            <a:ext cx="4856161" cy="3641724"/>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611687"/>
            <a:ext cx="5486399" cy="4370387"/>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7" name="Shape 7"/>
          <p:cNvSpPr txBox="1">
            <a:spLocks noGrp="1"/>
          </p:cNvSpPr>
          <p:nvPr>
            <p:ph type="ftr" idx="11"/>
          </p:nvPr>
        </p:nvSpPr>
        <p:spPr>
          <a:xfrm>
            <a:off x="0" y="9223375"/>
            <a:ext cx="2971799" cy="4857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800" b="0" i="0" u="none" strike="noStrike" cap="none">
                <a:solidFill>
                  <a:srgbClr val="000000"/>
                </a:solidFill>
                <a:latin typeface="Tahoma"/>
                <a:ea typeface="Tahoma"/>
                <a:cs typeface="Tahoma"/>
                <a:sym typeface="Tahoma"/>
              </a:defRPr>
            </a:lvl1pPr>
            <a:lvl2pPr marL="457200" marR="0" lvl="1" indent="0" algn="l" rtl="0">
              <a:lnSpc>
                <a:spcPct val="100000"/>
              </a:lnSpc>
              <a:spcBef>
                <a:spcPts val="0"/>
              </a:spcBef>
              <a:spcAft>
                <a:spcPts val="0"/>
              </a:spcAft>
              <a:buNone/>
              <a:defRPr sz="2800" b="0" i="0" u="none" strike="noStrike" cap="none">
                <a:solidFill>
                  <a:srgbClr val="000000"/>
                </a:solidFill>
                <a:latin typeface="Tahoma"/>
                <a:ea typeface="Tahoma"/>
                <a:cs typeface="Tahoma"/>
                <a:sym typeface="Tahoma"/>
              </a:defRPr>
            </a:lvl2pPr>
            <a:lvl3pPr marL="914400" marR="0" lvl="2" indent="0" algn="l" rtl="0">
              <a:lnSpc>
                <a:spcPct val="100000"/>
              </a:lnSpc>
              <a:spcBef>
                <a:spcPts val="0"/>
              </a:spcBef>
              <a:spcAft>
                <a:spcPts val="0"/>
              </a:spcAft>
              <a:buNone/>
              <a:defRPr sz="2800" b="0" i="0" u="none" strike="noStrike" cap="none">
                <a:solidFill>
                  <a:srgbClr val="000000"/>
                </a:solidFill>
                <a:latin typeface="Tahoma"/>
                <a:ea typeface="Tahoma"/>
                <a:cs typeface="Tahoma"/>
                <a:sym typeface="Tahoma"/>
              </a:defRPr>
            </a:lvl3pPr>
            <a:lvl4pPr marL="1371600" marR="0" lvl="3" indent="0" algn="l" rtl="0">
              <a:lnSpc>
                <a:spcPct val="100000"/>
              </a:lnSpc>
              <a:spcBef>
                <a:spcPts val="0"/>
              </a:spcBef>
              <a:spcAft>
                <a:spcPts val="0"/>
              </a:spcAft>
              <a:buNone/>
              <a:defRPr sz="2800" b="0" i="0" u="none" strike="noStrike" cap="none">
                <a:solidFill>
                  <a:srgbClr val="000000"/>
                </a:solidFill>
                <a:latin typeface="Tahoma"/>
                <a:ea typeface="Tahoma"/>
                <a:cs typeface="Tahoma"/>
                <a:sym typeface="Tahoma"/>
              </a:defRPr>
            </a:lvl4pPr>
            <a:lvl5pPr marL="1828800" marR="0" lvl="4" indent="0" algn="l" rtl="0">
              <a:lnSpc>
                <a:spcPct val="100000"/>
              </a:lnSpc>
              <a:spcBef>
                <a:spcPts val="0"/>
              </a:spcBef>
              <a:spcAft>
                <a:spcPts val="0"/>
              </a:spcAft>
              <a:buNone/>
              <a:defRPr sz="2800" b="0" i="0" u="none" strike="noStrike" cap="none">
                <a:solidFill>
                  <a:srgbClr val="000000"/>
                </a:solidFill>
                <a:latin typeface="Tahoma"/>
                <a:ea typeface="Tahoma"/>
                <a:cs typeface="Tahoma"/>
                <a:sym typeface="Tahoma"/>
              </a:defRPr>
            </a:lvl5pPr>
            <a:lvl6pPr marL="2286000" marR="0" lvl="5" indent="0" algn="l" rtl="0">
              <a:lnSpc>
                <a:spcPct val="100000"/>
              </a:lnSpc>
              <a:spcBef>
                <a:spcPts val="0"/>
              </a:spcBef>
              <a:spcAft>
                <a:spcPts val="0"/>
              </a:spcAft>
              <a:buNone/>
              <a:defRPr sz="2800" b="0" i="0" u="none" strike="noStrike" cap="none">
                <a:solidFill>
                  <a:srgbClr val="000000"/>
                </a:solidFill>
                <a:latin typeface="Tahoma"/>
                <a:ea typeface="Tahoma"/>
                <a:cs typeface="Tahoma"/>
                <a:sym typeface="Tahoma"/>
              </a:defRPr>
            </a:lvl6pPr>
            <a:lvl7pPr marL="3200400" marR="0" lvl="6" indent="0" algn="l" rtl="0">
              <a:lnSpc>
                <a:spcPct val="100000"/>
              </a:lnSpc>
              <a:spcBef>
                <a:spcPts val="0"/>
              </a:spcBef>
              <a:spcAft>
                <a:spcPts val="0"/>
              </a:spcAft>
              <a:buNone/>
              <a:defRPr sz="2800" b="0" i="0" u="none" strike="noStrike" cap="none">
                <a:solidFill>
                  <a:srgbClr val="000000"/>
                </a:solidFill>
                <a:latin typeface="Tahoma"/>
                <a:ea typeface="Tahoma"/>
                <a:cs typeface="Tahoma"/>
                <a:sym typeface="Tahoma"/>
              </a:defRPr>
            </a:lvl7pPr>
            <a:lvl8pPr marL="4572000" marR="0" lvl="7" indent="0" algn="l" rtl="0">
              <a:lnSpc>
                <a:spcPct val="100000"/>
              </a:lnSpc>
              <a:spcBef>
                <a:spcPts val="0"/>
              </a:spcBef>
              <a:spcAft>
                <a:spcPts val="0"/>
              </a:spcAft>
              <a:buNone/>
              <a:defRPr sz="2800" b="0" i="0" u="none" strike="noStrike" cap="none">
                <a:solidFill>
                  <a:srgbClr val="000000"/>
                </a:solidFill>
                <a:latin typeface="Tahoma"/>
                <a:ea typeface="Tahoma"/>
                <a:cs typeface="Tahoma"/>
                <a:sym typeface="Tahoma"/>
              </a:defRPr>
            </a:lvl8pPr>
            <a:lvl9pPr marL="6400800" marR="0" lvl="8" indent="0" algn="l" rtl="0">
              <a:lnSpc>
                <a:spcPct val="100000"/>
              </a:lnSpc>
              <a:spcBef>
                <a:spcPts val="0"/>
              </a:spcBef>
              <a:spcAft>
                <a:spcPts val="0"/>
              </a:spcAft>
              <a:buNone/>
              <a:defRPr sz="2800" b="0" i="0" u="none" strike="noStrike" cap="none">
                <a:solidFill>
                  <a:srgbClr val="000000"/>
                </a:solidFill>
                <a:latin typeface="Tahoma"/>
                <a:ea typeface="Tahoma"/>
                <a:cs typeface="Tahoma"/>
                <a:sym typeface="Tahoma"/>
              </a:defRPr>
            </a:lvl9pPr>
          </a:lstStyle>
          <a:p>
            <a:endParaRPr/>
          </a:p>
        </p:txBody>
      </p:sp>
      <p:sp>
        <p:nvSpPr>
          <p:cNvPr id="8" name="Shape 8"/>
          <p:cNvSpPr txBox="1">
            <a:spLocks noGrp="1"/>
          </p:cNvSpPr>
          <p:nvPr>
            <p:ph type="sldNum" idx="12"/>
          </p:nvPr>
        </p:nvSpPr>
        <p:spPr>
          <a:xfrm>
            <a:off x="3884612" y="9223375"/>
            <a:ext cx="2971799" cy="48577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lang="en-US"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94147552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assessment.tki.org.nz/Assessment-tools-resources/Learning-progression-frameworks"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txBox="1">
            <a:spLocks noGrp="1"/>
          </p:cNvSpPr>
          <p:nvPr>
            <p:ph type="body" idx="1"/>
          </p:nvPr>
        </p:nvSpPr>
        <p:spPr>
          <a:xfrm>
            <a:off x="685800" y="4611687"/>
            <a:ext cx="5486399" cy="4370387"/>
          </a:xfrm>
          <a:prstGeom prst="rect">
            <a:avLst/>
          </a:prstGeom>
        </p:spPr>
        <p:txBody>
          <a:bodyPr lIns="91425" tIns="91425" rIns="91425" bIns="91425" anchor="t" anchorCtr="0">
            <a:noAutofit/>
          </a:bodyPr>
          <a:lstStyle/>
          <a:p>
            <a:pPr lvl="0">
              <a:spcBef>
                <a:spcPts val="0"/>
              </a:spcBef>
              <a:buNone/>
            </a:pPr>
            <a:endParaRPr/>
          </a:p>
        </p:txBody>
      </p:sp>
      <p:sp>
        <p:nvSpPr>
          <p:cNvPr id="79" name="Shape 79"/>
          <p:cNvSpPr>
            <a:spLocks noGrp="1" noRot="1" noChangeAspect="1"/>
          </p:cNvSpPr>
          <p:nvPr>
            <p:ph type="sldImg" idx="2"/>
          </p:nvPr>
        </p:nvSpPr>
        <p:spPr>
          <a:xfrm>
            <a:off x="1001713" y="728663"/>
            <a:ext cx="4856162" cy="3641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2548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001713" y="728663"/>
            <a:ext cx="4856162" cy="36417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611687"/>
            <a:ext cx="5486400" cy="4370399"/>
          </a:xfrm>
          <a:prstGeom prst="rect">
            <a:avLst/>
          </a:prstGeom>
        </p:spPr>
        <p:txBody>
          <a:bodyPr lIns="91425" tIns="91425" rIns="91425" bIns="91425" anchor="t" anchorCtr="0">
            <a:noAutofit/>
          </a:bodyPr>
          <a:lstStyle/>
          <a:p>
            <a:pPr lvl="0">
              <a:spcBef>
                <a:spcPts val="0"/>
              </a:spcBef>
              <a:buClr>
                <a:schemeClr val="dk1"/>
              </a:buClr>
              <a:buSzPct val="25000"/>
              <a:buFont typeface="Arial"/>
              <a:buNone/>
            </a:pPr>
            <a:r>
              <a:rPr lang="en-US">
                <a:solidFill>
                  <a:schemeClr val="dk1"/>
                </a:solidFill>
                <a:latin typeface="Tahoma"/>
                <a:ea typeface="Tahoma"/>
                <a:cs typeface="Tahoma"/>
                <a:sym typeface="Tahoma"/>
              </a:rPr>
              <a:t>A3 AfL indicators. Hard copy.</a:t>
            </a:r>
          </a:p>
          <a:p>
            <a:pPr lvl="0">
              <a:spcBef>
                <a:spcPts val="0"/>
              </a:spcBef>
              <a:buClr>
                <a:schemeClr val="dk1"/>
              </a:buClr>
              <a:buSzPct val="25000"/>
              <a:buFont typeface="Arial"/>
              <a:buNone/>
            </a:pPr>
            <a:endParaRPr sz="2400">
              <a:solidFill>
                <a:schemeClr val="dk1"/>
              </a:solidFill>
              <a:latin typeface="Tahoma"/>
              <a:ea typeface="Tahoma"/>
              <a:cs typeface="Tahoma"/>
              <a:sym typeface="Tahoma"/>
            </a:endParaRPr>
          </a:p>
          <a:p>
            <a:pPr lvl="0">
              <a:spcBef>
                <a:spcPts val="0"/>
              </a:spcBef>
              <a:buClr>
                <a:schemeClr val="dk1"/>
              </a:buClr>
              <a:buSzPct val="25000"/>
              <a:buFont typeface="Arial"/>
              <a:buNone/>
            </a:pPr>
            <a:endParaRPr/>
          </a:p>
        </p:txBody>
      </p:sp>
      <p:sp>
        <p:nvSpPr>
          <p:cNvPr id="143" name="Shape 143"/>
          <p:cNvSpPr txBox="1">
            <a:spLocks noGrp="1"/>
          </p:cNvSpPr>
          <p:nvPr>
            <p:ph type="sldNum" idx="12"/>
          </p:nvPr>
        </p:nvSpPr>
        <p:spPr>
          <a:xfrm>
            <a:off x="3884612" y="9223375"/>
            <a:ext cx="2971799" cy="485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10</a:t>
            </a:fld>
            <a:endParaRPr lang="en-US"/>
          </a:p>
        </p:txBody>
      </p:sp>
    </p:spTree>
    <p:extLst>
      <p:ext uri="{BB962C8B-B14F-4D97-AF65-F5344CB8AC3E}">
        <p14:creationId xmlns:p14="http://schemas.microsoft.com/office/powerpoint/2010/main" val="261385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611687"/>
            <a:ext cx="5486399" cy="4370387"/>
          </a:xfrm>
          <a:prstGeom prst="rect">
            <a:avLst/>
          </a:prstGeom>
        </p:spPr>
        <p:txBody>
          <a:bodyPr lIns="91425" tIns="91425" rIns="91425" bIns="91425" anchor="t" anchorCtr="0">
            <a:noAutofit/>
          </a:bodyPr>
          <a:lstStyle/>
          <a:p>
            <a:pPr lvl="0">
              <a:spcBef>
                <a:spcPts val="0"/>
              </a:spcBef>
              <a:buNone/>
            </a:pPr>
            <a:r>
              <a:rPr lang="en-US"/>
              <a:t>What’s the purpose of this sort of assessment? How does it work best? What sort of data does it produce? Does it need to be recorded? Who needs to know?</a:t>
            </a:r>
          </a:p>
        </p:txBody>
      </p:sp>
      <p:sp>
        <p:nvSpPr>
          <p:cNvPr id="150" name="Shape 150"/>
          <p:cNvSpPr>
            <a:spLocks noGrp="1" noRot="1" noChangeAspect="1"/>
          </p:cNvSpPr>
          <p:nvPr>
            <p:ph type="sldImg" idx="2"/>
          </p:nvPr>
        </p:nvSpPr>
        <p:spPr>
          <a:xfrm>
            <a:off x="1001713" y="728663"/>
            <a:ext cx="4856162" cy="3641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1536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685800" y="4611687"/>
            <a:ext cx="5486399" cy="4370387"/>
          </a:xfrm>
          <a:prstGeom prst="rect">
            <a:avLst/>
          </a:prstGeom>
        </p:spPr>
        <p:txBody>
          <a:bodyPr lIns="91425" tIns="91425" rIns="91425" bIns="91425" anchor="t" anchorCtr="0">
            <a:noAutofit/>
          </a:bodyPr>
          <a:lstStyle/>
          <a:p>
            <a:pPr lvl="0">
              <a:spcBef>
                <a:spcPts val="0"/>
              </a:spcBef>
              <a:buNone/>
            </a:pPr>
            <a:r>
              <a:rPr lang="en-US"/>
              <a:t>Why use a tool? What are the advantages? Correlation between tool data and OTJ? Talk about PaCT. </a:t>
            </a:r>
          </a:p>
        </p:txBody>
      </p:sp>
      <p:sp>
        <p:nvSpPr>
          <p:cNvPr id="156" name="Shape 156"/>
          <p:cNvSpPr>
            <a:spLocks noGrp="1" noRot="1" noChangeAspect="1"/>
          </p:cNvSpPr>
          <p:nvPr>
            <p:ph type="sldImg" idx="2"/>
          </p:nvPr>
        </p:nvSpPr>
        <p:spPr>
          <a:xfrm>
            <a:off x="1001713" y="728663"/>
            <a:ext cx="4856162" cy="3641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8157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1001713" y="728663"/>
            <a:ext cx="4856162" cy="36417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611687"/>
            <a:ext cx="5486400" cy="4370399"/>
          </a:xfrm>
          <a:prstGeom prst="rect">
            <a:avLst/>
          </a:prstGeom>
        </p:spPr>
        <p:txBody>
          <a:bodyPr lIns="91425" tIns="91425" rIns="91425" bIns="91425" anchor="t" anchorCtr="0">
            <a:noAutofit/>
          </a:bodyPr>
          <a:lstStyle/>
          <a:p>
            <a:pPr lvl="0">
              <a:spcBef>
                <a:spcPts val="0"/>
              </a:spcBef>
              <a:buNone/>
            </a:pPr>
            <a:r>
              <a:rPr lang="en-US"/>
              <a:t>Hand out hard copy. Also put in resources.</a:t>
            </a:r>
          </a:p>
        </p:txBody>
      </p:sp>
      <p:sp>
        <p:nvSpPr>
          <p:cNvPr id="164" name="Shape 164"/>
          <p:cNvSpPr txBox="1">
            <a:spLocks noGrp="1"/>
          </p:cNvSpPr>
          <p:nvPr>
            <p:ph type="sldNum" idx="12"/>
          </p:nvPr>
        </p:nvSpPr>
        <p:spPr>
          <a:xfrm>
            <a:off x="3884612" y="9223375"/>
            <a:ext cx="2971799" cy="485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13</a:t>
            </a:fld>
            <a:endParaRPr lang="en-US"/>
          </a:p>
        </p:txBody>
      </p:sp>
    </p:spTree>
    <p:extLst>
      <p:ext uri="{BB962C8B-B14F-4D97-AF65-F5344CB8AC3E}">
        <p14:creationId xmlns:p14="http://schemas.microsoft.com/office/powerpoint/2010/main" val="593672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611687"/>
            <a:ext cx="5486399" cy="4370387"/>
          </a:xfrm>
          <a:prstGeom prst="rect">
            <a:avLst/>
          </a:prstGeom>
        </p:spPr>
        <p:txBody>
          <a:bodyPr lIns="91425" tIns="91425" rIns="91425" bIns="91425" anchor="t" anchorCtr="0">
            <a:noAutofit/>
          </a:bodyPr>
          <a:lstStyle/>
          <a:p>
            <a:pPr lvl="0">
              <a:spcBef>
                <a:spcPts val="0"/>
              </a:spcBef>
              <a:buNone/>
            </a:pPr>
            <a:endParaRPr/>
          </a:p>
        </p:txBody>
      </p:sp>
      <p:sp>
        <p:nvSpPr>
          <p:cNvPr id="170" name="Shape 170"/>
          <p:cNvSpPr>
            <a:spLocks noGrp="1" noRot="1" noChangeAspect="1"/>
          </p:cNvSpPr>
          <p:nvPr>
            <p:ph type="sldImg" idx="2"/>
          </p:nvPr>
        </p:nvSpPr>
        <p:spPr>
          <a:xfrm>
            <a:off x="1001713" y="728663"/>
            <a:ext cx="4856162" cy="3641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0750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611687"/>
            <a:ext cx="5486399" cy="4370387"/>
          </a:xfrm>
          <a:prstGeom prst="rect">
            <a:avLst/>
          </a:prstGeom>
        </p:spPr>
        <p:txBody>
          <a:bodyPr lIns="91425" tIns="91425" rIns="91425" bIns="91425" anchor="t" anchorCtr="0">
            <a:noAutofit/>
          </a:bodyPr>
          <a:lstStyle/>
          <a:p>
            <a:pPr lvl="0">
              <a:spcBef>
                <a:spcPts val="0"/>
              </a:spcBef>
              <a:buNone/>
            </a:pPr>
            <a:r>
              <a:rPr lang="en-US"/>
              <a:t>Five minutes. There will be more time at the end to have a play.</a:t>
            </a:r>
          </a:p>
        </p:txBody>
      </p:sp>
      <p:sp>
        <p:nvSpPr>
          <p:cNvPr id="176" name="Shape 176"/>
          <p:cNvSpPr>
            <a:spLocks noGrp="1" noRot="1" noChangeAspect="1"/>
          </p:cNvSpPr>
          <p:nvPr>
            <p:ph type="sldImg" idx="2"/>
          </p:nvPr>
        </p:nvSpPr>
        <p:spPr>
          <a:xfrm>
            <a:off x="1001713" y="728663"/>
            <a:ext cx="4856162" cy="3641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4008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001713" y="728663"/>
            <a:ext cx="4856162" cy="36417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611687"/>
            <a:ext cx="5486400" cy="4370399"/>
          </a:xfrm>
          <a:prstGeom prst="rect">
            <a:avLst/>
          </a:prstGeom>
        </p:spPr>
        <p:txBody>
          <a:bodyPr lIns="91425" tIns="91425" rIns="91425" bIns="91425" anchor="t" anchorCtr="0">
            <a:noAutofit/>
          </a:bodyPr>
          <a:lstStyle/>
          <a:p>
            <a:pPr lvl="0" rtl="0">
              <a:spcBef>
                <a:spcPts val="0"/>
              </a:spcBef>
              <a:buNone/>
            </a:pPr>
            <a:r>
              <a:rPr lang="en-US"/>
              <a:t>Hand out hard copy. Also put in resources.</a:t>
            </a:r>
          </a:p>
        </p:txBody>
      </p:sp>
      <p:sp>
        <p:nvSpPr>
          <p:cNvPr id="184" name="Shape 184"/>
          <p:cNvSpPr txBox="1">
            <a:spLocks noGrp="1"/>
          </p:cNvSpPr>
          <p:nvPr>
            <p:ph type="sldNum" idx="12"/>
          </p:nvPr>
        </p:nvSpPr>
        <p:spPr>
          <a:xfrm>
            <a:off x="3884612" y="9223375"/>
            <a:ext cx="2971799" cy="4857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16</a:t>
            </a:fld>
            <a:endParaRPr lang="en-US"/>
          </a:p>
        </p:txBody>
      </p:sp>
    </p:spTree>
    <p:extLst>
      <p:ext uri="{BB962C8B-B14F-4D97-AF65-F5344CB8AC3E}">
        <p14:creationId xmlns:p14="http://schemas.microsoft.com/office/powerpoint/2010/main" val="1780662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001713" y="728663"/>
            <a:ext cx="4856162" cy="36417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611687"/>
            <a:ext cx="5486400" cy="4370399"/>
          </a:xfrm>
          <a:prstGeom prst="rect">
            <a:avLst/>
          </a:prstGeom>
        </p:spPr>
        <p:txBody>
          <a:bodyPr lIns="91425" tIns="91425" rIns="91425" bIns="91425" anchor="t" anchorCtr="0">
            <a:noAutofit/>
          </a:bodyPr>
          <a:lstStyle/>
          <a:p>
            <a:pPr lvl="0">
              <a:spcBef>
                <a:spcPts val="0"/>
              </a:spcBef>
              <a:buNone/>
            </a:pPr>
            <a:r>
              <a:rPr lang="en-US"/>
              <a:t>Rubbish in, rubbish out</a:t>
            </a:r>
          </a:p>
        </p:txBody>
      </p:sp>
      <p:sp>
        <p:nvSpPr>
          <p:cNvPr id="191" name="Shape 191"/>
          <p:cNvSpPr txBox="1">
            <a:spLocks noGrp="1"/>
          </p:cNvSpPr>
          <p:nvPr>
            <p:ph type="sldNum" idx="12"/>
          </p:nvPr>
        </p:nvSpPr>
        <p:spPr>
          <a:xfrm>
            <a:off x="3884612" y="9223375"/>
            <a:ext cx="2971799" cy="485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17</a:t>
            </a:fld>
            <a:endParaRPr lang="en-US"/>
          </a:p>
        </p:txBody>
      </p:sp>
    </p:spTree>
    <p:extLst>
      <p:ext uri="{BB962C8B-B14F-4D97-AF65-F5344CB8AC3E}">
        <p14:creationId xmlns:p14="http://schemas.microsoft.com/office/powerpoint/2010/main" val="258112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611687"/>
            <a:ext cx="5486400" cy="4370399"/>
          </a:xfrm>
          <a:prstGeom prst="rect">
            <a:avLst/>
          </a:prstGeom>
        </p:spPr>
        <p:txBody>
          <a:bodyPr lIns="91425" tIns="91425" rIns="91425" bIns="91425" anchor="t" anchorCtr="0">
            <a:noAutofit/>
          </a:bodyPr>
          <a:lstStyle/>
          <a:p>
            <a:pPr lvl="0" rtl="0">
              <a:spcBef>
                <a:spcPts val="400"/>
              </a:spcBef>
              <a:buNone/>
            </a:pPr>
            <a:r>
              <a:rPr lang="en-US" sz="2400">
                <a:solidFill>
                  <a:schemeClr val="dk1"/>
                </a:solidFill>
                <a:latin typeface="Tahoma"/>
                <a:ea typeface="Tahoma"/>
                <a:cs typeface="Tahoma"/>
                <a:sym typeface="Tahoma"/>
              </a:rPr>
              <a:t>Watch the tutorial if you need to about putting together a spreadsheet.</a:t>
            </a:r>
          </a:p>
        </p:txBody>
      </p:sp>
      <p:sp>
        <p:nvSpPr>
          <p:cNvPr id="197" name="Shape 197"/>
          <p:cNvSpPr>
            <a:spLocks noGrp="1" noRot="1" noChangeAspect="1"/>
          </p:cNvSpPr>
          <p:nvPr>
            <p:ph type="sldImg" idx="2"/>
          </p:nvPr>
        </p:nvSpPr>
        <p:spPr>
          <a:xfrm>
            <a:off x="1001713" y="728663"/>
            <a:ext cx="4856162" cy="3641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627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611687"/>
            <a:ext cx="5486399" cy="4370387"/>
          </a:xfrm>
          <a:prstGeom prst="rect">
            <a:avLst/>
          </a:prstGeom>
        </p:spPr>
        <p:txBody>
          <a:bodyPr lIns="91425" tIns="91425" rIns="91425" bIns="91425" anchor="t" anchorCtr="0">
            <a:noAutofit/>
          </a:bodyPr>
          <a:lstStyle/>
          <a:p>
            <a:pPr lvl="0" rtl="0">
              <a:spcBef>
                <a:spcPts val="400"/>
              </a:spcBef>
              <a:buNone/>
            </a:pPr>
            <a:r>
              <a:rPr lang="en-US" sz="2400">
                <a:solidFill>
                  <a:schemeClr val="dk1"/>
                </a:solidFill>
                <a:latin typeface="Tahoma"/>
                <a:ea typeface="Tahoma"/>
                <a:cs typeface="Tahoma"/>
                <a:sym typeface="Tahoma"/>
              </a:rPr>
              <a:t>Check the Assessment and Data Analysis sheet! </a:t>
            </a:r>
          </a:p>
          <a:p>
            <a:pPr lvl="0">
              <a:spcBef>
                <a:spcPts val="400"/>
              </a:spcBef>
              <a:buNone/>
            </a:pPr>
            <a:r>
              <a:rPr lang="en-US" sz="2400">
                <a:solidFill>
                  <a:schemeClr val="dk1"/>
                </a:solidFill>
                <a:latin typeface="Tahoma"/>
                <a:ea typeface="Tahoma"/>
                <a:cs typeface="Tahoma"/>
                <a:sym typeface="Tahoma"/>
              </a:rPr>
              <a:t>Gaps in the data. Missing demographic information. Figures that are self evidently wrong. Use your common sense!</a:t>
            </a:r>
          </a:p>
        </p:txBody>
      </p:sp>
      <p:sp>
        <p:nvSpPr>
          <p:cNvPr id="203" name="Shape 203"/>
          <p:cNvSpPr>
            <a:spLocks noGrp="1" noRot="1" noChangeAspect="1"/>
          </p:cNvSpPr>
          <p:nvPr>
            <p:ph type="sldImg" idx="2"/>
          </p:nvPr>
        </p:nvSpPr>
        <p:spPr>
          <a:xfrm>
            <a:off x="1001713" y="728663"/>
            <a:ext cx="4856162" cy="3641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3386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685800" y="4611687"/>
            <a:ext cx="5486399" cy="4370387"/>
          </a:xfrm>
          <a:prstGeom prst="rect">
            <a:avLst/>
          </a:prstGeom>
        </p:spPr>
        <p:txBody>
          <a:bodyPr lIns="91425" tIns="91425" rIns="91425" bIns="91425" anchor="t" anchorCtr="0">
            <a:noAutofit/>
          </a:bodyPr>
          <a:lstStyle/>
          <a:p>
            <a:pPr lvl="0">
              <a:spcBef>
                <a:spcPts val="0"/>
              </a:spcBef>
              <a:buNone/>
            </a:pPr>
            <a:endParaRPr/>
          </a:p>
        </p:txBody>
      </p:sp>
      <p:sp>
        <p:nvSpPr>
          <p:cNvPr id="85" name="Shape 85"/>
          <p:cNvSpPr>
            <a:spLocks noGrp="1" noRot="1" noChangeAspect="1"/>
          </p:cNvSpPr>
          <p:nvPr>
            <p:ph type="sldImg" idx="2"/>
          </p:nvPr>
        </p:nvSpPr>
        <p:spPr>
          <a:xfrm>
            <a:off x="1001713" y="728663"/>
            <a:ext cx="4856162" cy="3641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5920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001713" y="728663"/>
            <a:ext cx="4856162" cy="36417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611687"/>
            <a:ext cx="5486400" cy="4370399"/>
          </a:xfrm>
          <a:prstGeom prst="rect">
            <a:avLst/>
          </a:prstGeom>
        </p:spPr>
        <p:txBody>
          <a:bodyPr lIns="91425" tIns="91425" rIns="91425" bIns="91425" anchor="t" anchorCtr="0">
            <a:noAutofit/>
          </a:bodyPr>
          <a:lstStyle/>
          <a:p>
            <a:pPr lvl="0">
              <a:spcBef>
                <a:spcPts val="0"/>
              </a:spcBef>
              <a:buNone/>
            </a:pPr>
            <a:endParaRPr/>
          </a:p>
        </p:txBody>
      </p:sp>
      <p:sp>
        <p:nvSpPr>
          <p:cNvPr id="210" name="Shape 210"/>
          <p:cNvSpPr txBox="1">
            <a:spLocks noGrp="1"/>
          </p:cNvSpPr>
          <p:nvPr>
            <p:ph type="sldNum" idx="12"/>
          </p:nvPr>
        </p:nvSpPr>
        <p:spPr>
          <a:xfrm>
            <a:off x="3884612" y="9223375"/>
            <a:ext cx="2971799" cy="485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20</a:t>
            </a:fld>
            <a:endParaRPr lang="en-US"/>
          </a:p>
        </p:txBody>
      </p:sp>
    </p:spTree>
    <p:extLst>
      <p:ext uri="{BB962C8B-B14F-4D97-AF65-F5344CB8AC3E}">
        <p14:creationId xmlns:p14="http://schemas.microsoft.com/office/powerpoint/2010/main" val="1956689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1001713" y="728663"/>
            <a:ext cx="4856162" cy="36417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685800" y="4611687"/>
            <a:ext cx="5486400" cy="4370399"/>
          </a:xfrm>
          <a:prstGeom prst="rect">
            <a:avLst/>
          </a:prstGeom>
        </p:spPr>
        <p:txBody>
          <a:bodyPr lIns="91425" tIns="91425" rIns="91425" bIns="91425" anchor="t" anchorCtr="0">
            <a:noAutofit/>
          </a:bodyPr>
          <a:lstStyle/>
          <a:p>
            <a:pPr lvl="0">
              <a:spcBef>
                <a:spcPts val="0"/>
              </a:spcBef>
              <a:buNone/>
            </a:pPr>
            <a:endParaRPr/>
          </a:p>
        </p:txBody>
      </p:sp>
      <p:sp>
        <p:nvSpPr>
          <p:cNvPr id="218" name="Shape 218"/>
          <p:cNvSpPr txBox="1">
            <a:spLocks noGrp="1"/>
          </p:cNvSpPr>
          <p:nvPr>
            <p:ph type="sldNum" idx="12"/>
          </p:nvPr>
        </p:nvSpPr>
        <p:spPr>
          <a:xfrm>
            <a:off x="3884612" y="9223375"/>
            <a:ext cx="2971799" cy="485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21</a:t>
            </a:fld>
            <a:endParaRPr lang="en-US"/>
          </a:p>
        </p:txBody>
      </p:sp>
    </p:spTree>
    <p:extLst>
      <p:ext uri="{BB962C8B-B14F-4D97-AF65-F5344CB8AC3E}">
        <p14:creationId xmlns:p14="http://schemas.microsoft.com/office/powerpoint/2010/main" val="1654986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1001713" y="728663"/>
            <a:ext cx="4856162" cy="36417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685800" y="4611687"/>
            <a:ext cx="5486400" cy="4370399"/>
          </a:xfrm>
          <a:prstGeom prst="rect">
            <a:avLst/>
          </a:prstGeom>
        </p:spPr>
        <p:txBody>
          <a:bodyPr lIns="91425" tIns="91425" rIns="91425" bIns="91425" anchor="t" anchorCtr="0">
            <a:noAutofit/>
          </a:bodyPr>
          <a:lstStyle/>
          <a:p>
            <a:pPr lvl="0">
              <a:spcBef>
                <a:spcPts val="0"/>
              </a:spcBef>
              <a:buNone/>
            </a:pPr>
            <a:endParaRPr/>
          </a:p>
        </p:txBody>
      </p:sp>
      <p:sp>
        <p:nvSpPr>
          <p:cNvPr id="226" name="Shape 226"/>
          <p:cNvSpPr txBox="1">
            <a:spLocks noGrp="1"/>
          </p:cNvSpPr>
          <p:nvPr>
            <p:ph type="sldNum" idx="12"/>
          </p:nvPr>
        </p:nvSpPr>
        <p:spPr>
          <a:xfrm>
            <a:off x="3884612" y="9223375"/>
            <a:ext cx="2971799" cy="485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22</a:t>
            </a:fld>
            <a:endParaRPr lang="en-US"/>
          </a:p>
        </p:txBody>
      </p:sp>
    </p:spTree>
    <p:extLst>
      <p:ext uri="{BB962C8B-B14F-4D97-AF65-F5344CB8AC3E}">
        <p14:creationId xmlns:p14="http://schemas.microsoft.com/office/powerpoint/2010/main" val="11568004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1001713" y="728663"/>
            <a:ext cx="4856162" cy="36417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Shape 232"/>
          <p:cNvSpPr txBox="1">
            <a:spLocks noGrp="1"/>
          </p:cNvSpPr>
          <p:nvPr>
            <p:ph type="body" idx="1"/>
          </p:nvPr>
        </p:nvSpPr>
        <p:spPr>
          <a:xfrm>
            <a:off x="685800" y="4611687"/>
            <a:ext cx="5486400" cy="4370399"/>
          </a:xfrm>
          <a:prstGeom prst="rect">
            <a:avLst/>
          </a:prstGeom>
        </p:spPr>
        <p:txBody>
          <a:bodyPr lIns="91425" tIns="91425" rIns="91425" bIns="91425" anchor="t" anchorCtr="0">
            <a:noAutofit/>
          </a:bodyPr>
          <a:lstStyle/>
          <a:p>
            <a:pPr lvl="0">
              <a:spcBef>
                <a:spcPts val="0"/>
              </a:spcBef>
              <a:buNone/>
            </a:pPr>
            <a:r>
              <a:rPr lang="en-US"/>
              <a:t>Add data sheet to Assessment Online!!</a:t>
            </a:r>
          </a:p>
        </p:txBody>
      </p:sp>
      <p:sp>
        <p:nvSpPr>
          <p:cNvPr id="233" name="Shape 233"/>
          <p:cNvSpPr txBox="1">
            <a:spLocks noGrp="1"/>
          </p:cNvSpPr>
          <p:nvPr>
            <p:ph type="sldNum" idx="12"/>
          </p:nvPr>
        </p:nvSpPr>
        <p:spPr>
          <a:xfrm>
            <a:off x="3884612" y="9223375"/>
            <a:ext cx="2971799" cy="485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23</a:t>
            </a:fld>
            <a:endParaRPr lang="en-US"/>
          </a:p>
        </p:txBody>
      </p:sp>
    </p:spTree>
    <p:extLst>
      <p:ext uri="{BB962C8B-B14F-4D97-AF65-F5344CB8AC3E}">
        <p14:creationId xmlns:p14="http://schemas.microsoft.com/office/powerpoint/2010/main" val="11753034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1001713" y="728663"/>
            <a:ext cx="4856162" cy="36417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Shape 240"/>
          <p:cNvSpPr txBox="1">
            <a:spLocks noGrp="1"/>
          </p:cNvSpPr>
          <p:nvPr>
            <p:ph type="body" idx="1"/>
          </p:nvPr>
        </p:nvSpPr>
        <p:spPr>
          <a:xfrm>
            <a:off x="685800" y="4611687"/>
            <a:ext cx="5486400" cy="4370399"/>
          </a:xfrm>
          <a:prstGeom prst="rect">
            <a:avLst/>
          </a:prstGeom>
        </p:spPr>
        <p:txBody>
          <a:bodyPr lIns="91425" tIns="91425" rIns="91425" bIns="91425" anchor="t" anchorCtr="0">
            <a:noAutofit/>
          </a:bodyPr>
          <a:lstStyle/>
          <a:p>
            <a:pPr lvl="0" rtl="0">
              <a:spcBef>
                <a:spcPts val="0"/>
              </a:spcBef>
              <a:buNone/>
            </a:pPr>
            <a:r>
              <a:rPr lang="en-US"/>
              <a:t>Hand out hard copy. Also put in resources.</a:t>
            </a:r>
          </a:p>
        </p:txBody>
      </p:sp>
      <p:sp>
        <p:nvSpPr>
          <p:cNvPr id="241" name="Shape 241"/>
          <p:cNvSpPr txBox="1">
            <a:spLocks noGrp="1"/>
          </p:cNvSpPr>
          <p:nvPr>
            <p:ph type="sldNum" idx="12"/>
          </p:nvPr>
        </p:nvSpPr>
        <p:spPr>
          <a:xfrm>
            <a:off x="3884612" y="9223375"/>
            <a:ext cx="2971799" cy="4857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24</a:t>
            </a:fld>
            <a:endParaRPr lang="en-US"/>
          </a:p>
        </p:txBody>
      </p:sp>
    </p:spTree>
    <p:extLst>
      <p:ext uri="{BB962C8B-B14F-4D97-AF65-F5344CB8AC3E}">
        <p14:creationId xmlns:p14="http://schemas.microsoft.com/office/powerpoint/2010/main" val="7711881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1001713" y="728663"/>
            <a:ext cx="4856162" cy="36417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611687"/>
            <a:ext cx="5486400" cy="4370399"/>
          </a:xfrm>
          <a:prstGeom prst="rect">
            <a:avLst/>
          </a:prstGeom>
        </p:spPr>
        <p:txBody>
          <a:bodyPr lIns="91425" tIns="91425" rIns="91425" bIns="91425" anchor="t" anchorCtr="0">
            <a:noAutofit/>
          </a:bodyPr>
          <a:lstStyle/>
          <a:p>
            <a:pPr lvl="0">
              <a:spcBef>
                <a:spcPts val="0"/>
              </a:spcBef>
              <a:buNone/>
            </a:pPr>
            <a:r>
              <a:rPr lang="en-US"/>
              <a:t>Use the information you’ve got. e-asTTle and PAT and Star provide data reports. Learn to read them. They provide good advice on what students are good at and what they’re not so good at. Delve into the data. It doesn’t have to be technological - what about a simple table with student results written in? Don’t be frightened! </a:t>
            </a:r>
          </a:p>
        </p:txBody>
      </p:sp>
      <p:sp>
        <p:nvSpPr>
          <p:cNvPr id="248" name="Shape 248"/>
          <p:cNvSpPr txBox="1">
            <a:spLocks noGrp="1"/>
          </p:cNvSpPr>
          <p:nvPr>
            <p:ph type="sldNum" idx="12"/>
          </p:nvPr>
        </p:nvSpPr>
        <p:spPr>
          <a:xfrm>
            <a:off x="3884612" y="9223375"/>
            <a:ext cx="2971799" cy="485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25</a:t>
            </a:fld>
            <a:endParaRPr lang="en-US"/>
          </a:p>
        </p:txBody>
      </p:sp>
    </p:spTree>
    <p:extLst>
      <p:ext uri="{BB962C8B-B14F-4D97-AF65-F5344CB8AC3E}">
        <p14:creationId xmlns:p14="http://schemas.microsoft.com/office/powerpoint/2010/main" val="12951080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1001713" y="728663"/>
            <a:ext cx="4856162" cy="36417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Shape 254"/>
          <p:cNvSpPr txBox="1">
            <a:spLocks noGrp="1"/>
          </p:cNvSpPr>
          <p:nvPr>
            <p:ph type="body" idx="1"/>
          </p:nvPr>
        </p:nvSpPr>
        <p:spPr>
          <a:xfrm>
            <a:off x="685800" y="4611687"/>
            <a:ext cx="5486400" cy="4370399"/>
          </a:xfrm>
          <a:prstGeom prst="rect">
            <a:avLst/>
          </a:prstGeom>
        </p:spPr>
        <p:txBody>
          <a:bodyPr lIns="91425" tIns="91425" rIns="91425" bIns="91425" anchor="t" anchorCtr="0">
            <a:noAutofit/>
          </a:bodyPr>
          <a:lstStyle/>
          <a:p>
            <a:pPr lvl="0">
              <a:spcBef>
                <a:spcPts val="0"/>
              </a:spcBef>
              <a:buNone/>
            </a:pPr>
            <a:endParaRPr/>
          </a:p>
        </p:txBody>
      </p:sp>
      <p:sp>
        <p:nvSpPr>
          <p:cNvPr id="255" name="Shape 255"/>
          <p:cNvSpPr txBox="1">
            <a:spLocks noGrp="1"/>
          </p:cNvSpPr>
          <p:nvPr>
            <p:ph type="sldNum" idx="12"/>
          </p:nvPr>
        </p:nvSpPr>
        <p:spPr>
          <a:xfrm>
            <a:off x="3884612" y="9223375"/>
            <a:ext cx="2971799" cy="485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26</a:t>
            </a:fld>
            <a:endParaRPr lang="en-US"/>
          </a:p>
        </p:txBody>
      </p:sp>
    </p:spTree>
    <p:extLst>
      <p:ext uri="{BB962C8B-B14F-4D97-AF65-F5344CB8AC3E}">
        <p14:creationId xmlns:p14="http://schemas.microsoft.com/office/powerpoint/2010/main" val="21346037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1001713" y="728663"/>
            <a:ext cx="4856162" cy="36417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611687"/>
            <a:ext cx="5486400" cy="4370399"/>
          </a:xfrm>
          <a:prstGeom prst="rect">
            <a:avLst/>
          </a:prstGeom>
        </p:spPr>
        <p:txBody>
          <a:bodyPr lIns="91425" tIns="91425" rIns="91425" bIns="91425" anchor="t" anchorCtr="0">
            <a:noAutofit/>
          </a:bodyPr>
          <a:lstStyle/>
          <a:p>
            <a:pPr lvl="0">
              <a:spcBef>
                <a:spcPts val="0"/>
              </a:spcBef>
              <a:buNone/>
            </a:pPr>
            <a:endParaRPr/>
          </a:p>
        </p:txBody>
      </p:sp>
      <p:sp>
        <p:nvSpPr>
          <p:cNvPr id="261" name="Shape 261"/>
          <p:cNvSpPr txBox="1">
            <a:spLocks noGrp="1"/>
          </p:cNvSpPr>
          <p:nvPr>
            <p:ph type="sldNum" idx="12"/>
          </p:nvPr>
        </p:nvSpPr>
        <p:spPr>
          <a:xfrm>
            <a:off x="3884612" y="9223375"/>
            <a:ext cx="2971799" cy="485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27</a:t>
            </a:fld>
            <a:endParaRPr lang="en-US"/>
          </a:p>
        </p:txBody>
      </p:sp>
    </p:spTree>
    <p:extLst>
      <p:ext uri="{BB962C8B-B14F-4D97-AF65-F5344CB8AC3E}">
        <p14:creationId xmlns:p14="http://schemas.microsoft.com/office/powerpoint/2010/main" val="4235707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txBox="1">
            <a:spLocks noGrp="1"/>
          </p:cNvSpPr>
          <p:nvPr>
            <p:ph type="body" idx="1"/>
          </p:nvPr>
        </p:nvSpPr>
        <p:spPr>
          <a:xfrm>
            <a:off x="685800" y="4611687"/>
            <a:ext cx="5486399" cy="4370387"/>
          </a:xfrm>
          <a:prstGeom prst="rect">
            <a:avLst/>
          </a:prstGeom>
        </p:spPr>
        <p:txBody>
          <a:bodyPr lIns="91425" tIns="91425" rIns="91425" bIns="91425" anchor="t" anchorCtr="0">
            <a:noAutofit/>
          </a:bodyPr>
          <a:lstStyle/>
          <a:p>
            <a:pPr lvl="0">
              <a:spcBef>
                <a:spcPts val="0"/>
              </a:spcBef>
              <a:buNone/>
            </a:pPr>
            <a:r>
              <a:rPr lang="en-US"/>
              <a:t>Handout - What students need to know about assessment</a:t>
            </a:r>
          </a:p>
        </p:txBody>
      </p:sp>
      <p:sp>
        <p:nvSpPr>
          <p:cNvPr id="266" name="Shape 266"/>
          <p:cNvSpPr>
            <a:spLocks noGrp="1" noRot="1" noChangeAspect="1"/>
          </p:cNvSpPr>
          <p:nvPr>
            <p:ph type="sldImg" idx="2"/>
          </p:nvPr>
        </p:nvSpPr>
        <p:spPr>
          <a:xfrm>
            <a:off x="1001713" y="728663"/>
            <a:ext cx="4856162" cy="3641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9861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1001713" y="728663"/>
            <a:ext cx="4856162" cy="36417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3" name="Shape 273"/>
          <p:cNvSpPr txBox="1">
            <a:spLocks noGrp="1"/>
          </p:cNvSpPr>
          <p:nvPr>
            <p:ph type="body" idx="1"/>
          </p:nvPr>
        </p:nvSpPr>
        <p:spPr>
          <a:xfrm>
            <a:off x="685800" y="4611687"/>
            <a:ext cx="5486400" cy="4370399"/>
          </a:xfrm>
          <a:prstGeom prst="rect">
            <a:avLst/>
          </a:prstGeom>
        </p:spPr>
        <p:txBody>
          <a:bodyPr lIns="91425" tIns="91425" rIns="91425" bIns="91425" anchor="t" anchorCtr="0">
            <a:noAutofit/>
          </a:bodyPr>
          <a:lstStyle/>
          <a:p>
            <a:pPr lvl="0">
              <a:spcBef>
                <a:spcPts val="0"/>
              </a:spcBef>
              <a:buNone/>
            </a:pPr>
            <a:endParaRPr/>
          </a:p>
        </p:txBody>
      </p:sp>
      <p:sp>
        <p:nvSpPr>
          <p:cNvPr id="274" name="Shape 274"/>
          <p:cNvSpPr txBox="1">
            <a:spLocks noGrp="1"/>
          </p:cNvSpPr>
          <p:nvPr>
            <p:ph type="sldNum" idx="12"/>
          </p:nvPr>
        </p:nvSpPr>
        <p:spPr>
          <a:xfrm>
            <a:off x="3884612" y="9223375"/>
            <a:ext cx="2971799" cy="485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29</a:t>
            </a:fld>
            <a:endParaRPr lang="en-US"/>
          </a:p>
        </p:txBody>
      </p:sp>
    </p:spTree>
    <p:extLst>
      <p:ext uri="{BB962C8B-B14F-4D97-AF65-F5344CB8AC3E}">
        <p14:creationId xmlns:p14="http://schemas.microsoft.com/office/powerpoint/2010/main" val="167340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85800" y="4611687"/>
            <a:ext cx="5486400" cy="4370399"/>
          </a:xfrm>
          <a:prstGeom prst="rect">
            <a:avLst/>
          </a:prstGeom>
        </p:spPr>
        <p:txBody>
          <a:bodyPr lIns="91425" tIns="91425" rIns="91425" bIns="91425" anchor="t" anchorCtr="0">
            <a:noAutofit/>
          </a:bodyPr>
          <a:lstStyle/>
          <a:p>
            <a:pPr lvl="0" rtl="0">
              <a:spcBef>
                <a:spcPts val="0"/>
              </a:spcBef>
              <a:buNone/>
            </a:pPr>
            <a:r>
              <a:rPr lang="en-US"/>
              <a:t>Difference between evidence and data. Which is better? Which is more important? Which is the most accurate? Which category does OTJ data come into?</a:t>
            </a:r>
          </a:p>
        </p:txBody>
      </p:sp>
      <p:sp>
        <p:nvSpPr>
          <p:cNvPr id="92" name="Shape 92"/>
          <p:cNvSpPr>
            <a:spLocks noGrp="1" noRot="1" noChangeAspect="1"/>
          </p:cNvSpPr>
          <p:nvPr>
            <p:ph type="sldImg" idx="2"/>
          </p:nvPr>
        </p:nvSpPr>
        <p:spPr>
          <a:xfrm>
            <a:off x="1001713" y="728663"/>
            <a:ext cx="4856162" cy="3641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33393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txBox="1">
            <a:spLocks noGrp="1"/>
          </p:cNvSpPr>
          <p:nvPr>
            <p:ph type="body" idx="1"/>
          </p:nvPr>
        </p:nvSpPr>
        <p:spPr>
          <a:xfrm>
            <a:off x="685800" y="4611687"/>
            <a:ext cx="5486399" cy="4370387"/>
          </a:xfrm>
          <a:prstGeom prst="rect">
            <a:avLst/>
          </a:prstGeom>
        </p:spPr>
        <p:txBody>
          <a:bodyPr lIns="91425" tIns="91425" rIns="91425" bIns="91425" anchor="t" anchorCtr="0">
            <a:noAutofit/>
          </a:bodyPr>
          <a:lstStyle/>
          <a:p>
            <a:pPr lvl="0">
              <a:spcBef>
                <a:spcPts val="0"/>
              </a:spcBef>
              <a:buNone/>
            </a:pPr>
            <a:endParaRPr/>
          </a:p>
        </p:txBody>
      </p:sp>
      <p:sp>
        <p:nvSpPr>
          <p:cNvPr id="280" name="Shape 280"/>
          <p:cNvSpPr>
            <a:spLocks noGrp="1" noRot="1" noChangeAspect="1"/>
          </p:cNvSpPr>
          <p:nvPr>
            <p:ph type="sldImg" idx="2"/>
          </p:nvPr>
        </p:nvSpPr>
        <p:spPr>
          <a:xfrm>
            <a:off x="1001713" y="728663"/>
            <a:ext cx="4856162" cy="3641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8042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001713" y="728663"/>
            <a:ext cx="4856162" cy="36417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611687"/>
            <a:ext cx="5486400" cy="4370399"/>
          </a:xfrm>
          <a:prstGeom prst="rect">
            <a:avLst/>
          </a:prstGeom>
        </p:spPr>
        <p:txBody>
          <a:bodyPr lIns="91425" tIns="91425" rIns="91425" bIns="91425" anchor="t" anchorCtr="0">
            <a:noAutofit/>
          </a:bodyPr>
          <a:lstStyle/>
          <a:p>
            <a:pPr lvl="0">
              <a:spcBef>
                <a:spcPts val="0"/>
              </a:spcBef>
              <a:buNone/>
            </a:pPr>
            <a:r>
              <a:rPr lang="en-US"/>
              <a:t>Handout of capabilities. Direct participants to capability 3.</a:t>
            </a:r>
          </a:p>
        </p:txBody>
      </p:sp>
      <p:sp>
        <p:nvSpPr>
          <p:cNvPr id="101" name="Shape 101"/>
          <p:cNvSpPr txBox="1">
            <a:spLocks noGrp="1"/>
          </p:cNvSpPr>
          <p:nvPr>
            <p:ph type="sldNum" idx="12"/>
          </p:nvPr>
        </p:nvSpPr>
        <p:spPr>
          <a:xfrm>
            <a:off x="3884612" y="9223375"/>
            <a:ext cx="2971799" cy="485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a:t>
            </a:fld>
            <a:endParaRPr lang="en-US"/>
          </a:p>
        </p:txBody>
      </p:sp>
    </p:spTree>
    <p:extLst>
      <p:ext uri="{BB962C8B-B14F-4D97-AF65-F5344CB8AC3E}">
        <p14:creationId xmlns:p14="http://schemas.microsoft.com/office/powerpoint/2010/main" val="1788418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85800" y="4611687"/>
            <a:ext cx="5486399" cy="4370387"/>
          </a:xfrm>
          <a:prstGeom prst="rect">
            <a:avLst/>
          </a:prstGeom>
        </p:spPr>
        <p:txBody>
          <a:bodyPr lIns="91425" tIns="91425" rIns="91425" bIns="91425" anchor="t" anchorCtr="0">
            <a:noAutofit/>
          </a:bodyPr>
          <a:lstStyle/>
          <a:p>
            <a:pPr lvl="0">
              <a:spcBef>
                <a:spcPts val="0"/>
              </a:spcBef>
              <a:buNone/>
            </a:pPr>
            <a:r>
              <a:rPr lang="en-US"/>
              <a:t>Assessment does not correlate with testing. It can do, but not exclusively, and preferably not often. </a:t>
            </a:r>
          </a:p>
        </p:txBody>
      </p:sp>
      <p:sp>
        <p:nvSpPr>
          <p:cNvPr id="107" name="Shape 107"/>
          <p:cNvSpPr>
            <a:spLocks noGrp="1" noRot="1" noChangeAspect="1"/>
          </p:cNvSpPr>
          <p:nvPr>
            <p:ph type="sldImg" idx="2"/>
          </p:nvPr>
        </p:nvSpPr>
        <p:spPr>
          <a:xfrm>
            <a:off x="1001713" y="728663"/>
            <a:ext cx="4856162" cy="3641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4942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001713" y="728663"/>
            <a:ext cx="4856162" cy="36417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611687"/>
            <a:ext cx="5486400" cy="4370399"/>
          </a:xfrm>
          <a:prstGeom prst="rect">
            <a:avLst/>
          </a:prstGeom>
        </p:spPr>
        <p:txBody>
          <a:bodyPr lIns="91425" tIns="91425" rIns="91425" bIns="91425" anchor="t" anchorCtr="0">
            <a:noAutofit/>
          </a:bodyPr>
          <a:lstStyle/>
          <a:p>
            <a:pPr lvl="0">
              <a:spcBef>
                <a:spcPts val="0"/>
              </a:spcBef>
              <a:buNone/>
            </a:pPr>
            <a:r>
              <a:rPr lang="en-US"/>
              <a:t>Specifically aimed at primary and intermediate teachers. However, the same principles apply to years 9 and 10 in secondary school, with more formalised processes thrown in such as class tests, cohort tests, school exams. Direct teachers to the recently developed Learning Progression Frameworks </a:t>
            </a:r>
            <a:r>
              <a:rPr lang="en-US" u="sng">
                <a:solidFill>
                  <a:schemeClr val="hlink"/>
                </a:solidFill>
                <a:hlinkClick r:id="rId3"/>
              </a:rPr>
              <a:t>http://assessment.tki.org.nz/Assessment-tools-resources/Learning-progression-frameworks</a:t>
            </a:r>
            <a:r>
              <a:rPr lang="en-US"/>
              <a:t> </a:t>
            </a:r>
          </a:p>
        </p:txBody>
      </p:sp>
      <p:sp>
        <p:nvSpPr>
          <p:cNvPr id="115" name="Shape 115"/>
          <p:cNvSpPr txBox="1">
            <a:spLocks noGrp="1"/>
          </p:cNvSpPr>
          <p:nvPr>
            <p:ph type="sldNum" idx="12"/>
          </p:nvPr>
        </p:nvSpPr>
        <p:spPr>
          <a:xfrm>
            <a:off x="3884612" y="9223375"/>
            <a:ext cx="2971799" cy="485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6</a:t>
            </a:fld>
            <a:endParaRPr lang="en-US"/>
          </a:p>
        </p:txBody>
      </p:sp>
    </p:spTree>
    <p:extLst>
      <p:ext uri="{BB962C8B-B14F-4D97-AF65-F5344CB8AC3E}">
        <p14:creationId xmlns:p14="http://schemas.microsoft.com/office/powerpoint/2010/main" val="760349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685800" y="4611687"/>
            <a:ext cx="5486399" cy="4370387"/>
          </a:xfrm>
          <a:prstGeom prst="rect">
            <a:avLst/>
          </a:prstGeom>
        </p:spPr>
        <p:txBody>
          <a:bodyPr lIns="91425" tIns="91425" rIns="91425" bIns="91425" anchor="t" anchorCtr="0">
            <a:noAutofit/>
          </a:bodyPr>
          <a:lstStyle/>
          <a:p>
            <a:pPr lvl="0">
              <a:spcBef>
                <a:spcPts val="0"/>
              </a:spcBef>
              <a:buNone/>
            </a:pPr>
            <a:endParaRPr/>
          </a:p>
        </p:txBody>
      </p:sp>
      <p:sp>
        <p:nvSpPr>
          <p:cNvPr id="121" name="Shape 121"/>
          <p:cNvSpPr>
            <a:spLocks noGrp="1" noRot="1" noChangeAspect="1"/>
          </p:cNvSpPr>
          <p:nvPr>
            <p:ph type="sldImg" idx="2"/>
          </p:nvPr>
        </p:nvSpPr>
        <p:spPr>
          <a:xfrm>
            <a:off x="1001713" y="728663"/>
            <a:ext cx="4856162" cy="3641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4867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611687"/>
            <a:ext cx="5486399" cy="4370387"/>
          </a:xfrm>
          <a:prstGeom prst="rect">
            <a:avLst/>
          </a:prstGeom>
        </p:spPr>
        <p:txBody>
          <a:bodyPr lIns="91425" tIns="91425" rIns="91425" bIns="91425" anchor="t" anchorCtr="0">
            <a:noAutofit/>
          </a:bodyPr>
          <a:lstStyle/>
          <a:p>
            <a:pPr lvl="0">
              <a:spcBef>
                <a:spcPts val="0"/>
              </a:spcBef>
              <a:buNone/>
            </a:pPr>
            <a:r>
              <a:rPr lang="en-US"/>
              <a:t>Named ‘the student’ rather than ‘students’. Learning, and its path, should be as individualised as possible.</a:t>
            </a:r>
          </a:p>
        </p:txBody>
      </p:sp>
      <p:sp>
        <p:nvSpPr>
          <p:cNvPr id="127" name="Shape 127"/>
          <p:cNvSpPr>
            <a:spLocks noGrp="1" noRot="1" noChangeAspect="1"/>
          </p:cNvSpPr>
          <p:nvPr>
            <p:ph type="sldImg" idx="2"/>
          </p:nvPr>
        </p:nvSpPr>
        <p:spPr>
          <a:xfrm>
            <a:off x="1001713" y="728663"/>
            <a:ext cx="4856162" cy="3641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9249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85800" y="4611687"/>
            <a:ext cx="5486399" cy="4370387"/>
          </a:xfrm>
          <a:prstGeom prst="rect">
            <a:avLst/>
          </a:prstGeom>
        </p:spPr>
        <p:txBody>
          <a:bodyPr lIns="91425" tIns="91425" rIns="91425" bIns="91425" anchor="t" anchorCtr="0">
            <a:noAutofit/>
          </a:bodyPr>
          <a:lstStyle/>
          <a:p>
            <a:pPr lvl="0">
              <a:spcBef>
                <a:spcPts val="0"/>
              </a:spcBef>
              <a:buNone/>
            </a:pPr>
            <a:endParaRPr/>
          </a:p>
        </p:txBody>
      </p:sp>
      <p:sp>
        <p:nvSpPr>
          <p:cNvPr id="134" name="Shape 134"/>
          <p:cNvSpPr>
            <a:spLocks noGrp="1" noRot="1" noChangeAspect="1"/>
          </p:cNvSpPr>
          <p:nvPr>
            <p:ph type="sldImg" idx="2"/>
          </p:nvPr>
        </p:nvSpPr>
        <p:spPr>
          <a:xfrm>
            <a:off x="1001713" y="728663"/>
            <a:ext cx="4856162" cy="3641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4292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6_Title Slide">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457200" y="1570750"/>
            <a:ext cx="8229600" cy="1470024"/>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5400" b="0" i="0" u="none" strike="noStrike" cap="none">
                <a:solidFill>
                  <a:srgbClr val="FFFFFF"/>
                </a:solidFill>
                <a:latin typeface="Arial"/>
                <a:ea typeface="Arial"/>
                <a:cs typeface="Arial"/>
                <a:sym typeface="Arial"/>
              </a:defRPr>
            </a:lvl1pPr>
            <a:lvl2pPr marL="0" marR="0" lvl="1" indent="0" algn="l" rtl="0">
              <a:spcBef>
                <a:spcPts val="0"/>
              </a:spcBef>
              <a:spcAft>
                <a:spcPts val="0"/>
              </a:spcAft>
              <a:buNone/>
              <a:defRPr sz="2400" b="0" i="0" u="none" strike="noStrike" cap="none">
                <a:solidFill>
                  <a:srgbClr val="008FC0"/>
                </a:solidFill>
                <a:latin typeface="Calibri"/>
                <a:ea typeface="Calibri"/>
                <a:cs typeface="Calibri"/>
                <a:sym typeface="Calibri"/>
              </a:defRPr>
            </a:lvl2pPr>
            <a:lvl3pPr marL="0" marR="0" lvl="2" indent="0" algn="l" rtl="0">
              <a:spcBef>
                <a:spcPts val="0"/>
              </a:spcBef>
              <a:spcAft>
                <a:spcPts val="0"/>
              </a:spcAft>
              <a:buNone/>
              <a:defRPr sz="2400" b="0" i="0" u="none" strike="noStrike" cap="none">
                <a:solidFill>
                  <a:srgbClr val="008FC0"/>
                </a:solidFill>
                <a:latin typeface="Calibri"/>
                <a:ea typeface="Calibri"/>
                <a:cs typeface="Calibri"/>
                <a:sym typeface="Calibri"/>
              </a:defRPr>
            </a:lvl3pPr>
            <a:lvl4pPr marL="0" marR="0" lvl="3" indent="0" algn="l" rtl="0">
              <a:spcBef>
                <a:spcPts val="0"/>
              </a:spcBef>
              <a:spcAft>
                <a:spcPts val="0"/>
              </a:spcAft>
              <a:buNone/>
              <a:defRPr sz="2400" b="0" i="0" u="none" strike="noStrike" cap="none">
                <a:solidFill>
                  <a:srgbClr val="008FC0"/>
                </a:solidFill>
                <a:latin typeface="Calibri"/>
                <a:ea typeface="Calibri"/>
                <a:cs typeface="Calibri"/>
                <a:sym typeface="Calibri"/>
              </a:defRPr>
            </a:lvl4pPr>
            <a:lvl5pPr marL="0" marR="0" lvl="4" indent="0" algn="l" rtl="0">
              <a:spcBef>
                <a:spcPts val="0"/>
              </a:spcBef>
              <a:spcAft>
                <a:spcPts val="0"/>
              </a:spcAft>
              <a:buNone/>
              <a:defRPr sz="2400" b="0" i="0" u="none" strike="noStrike" cap="none">
                <a:solidFill>
                  <a:srgbClr val="008FC0"/>
                </a:solidFill>
                <a:latin typeface="Calibri"/>
                <a:ea typeface="Calibri"/>
                <a:cs typeface="Calibri"/>
                <a:sym typeface="Calibri"/>
              </a:defRPr>
            </a:lvl5pPr>
            <a:lvl6pPr marL="342900" marR="0" lvl="5" indent="0" algn="l" rtl="0">
              <a:spcBef>
                <a:spcPts val="0"/>
              </a:spcBef>
              <a:spcAft>
                <a:spcPts val="0"/>
              </a:spcAft>
              <a:buNone/>
              <a:defRPr sz="2250" b="0" i="0" u="none" strike="noStrike" cap="none">
                <a:solidFill>
                  <a:srgbClr val="004494"/>
                </a:solidFill>
                <a:latin typeface="Verdana"/>
                <a:ea typeface="Verdana"/>
                <a:cs typeface="Verdana"/>
                <a:sym typeface="Verdana"/>
              </a:defRPr>
            </a:lvl6pPr>
            <a:lvl7pPr marL="685800" marR="0" lvl="6" indent="0" algn="l" rtl="0">
              <a:spcBef>
                <a:spcPts val="0"/>
              </a:spcBef>
              <a:spcAft>
                <a:spcPts val="0"/>
              </a:spcAft>
              <a:buNone/>
              <a:defRPr sz="2250" b="0" i="0" u="none" strike="noStrike" cap="none">
                <a:solidFill>
                  <a:srgbClr val="004494"/>
                </a:solidFill>
                <a:latin typeface="Verdana"/>
                <a:ea typeface="Verdana"/>
                <a:cs typeface="Verdana"/>
                <a:sym typeface="Verdana"/>
              </a:defRPr>
            </a:lvl7pPr>
            <a:lvl8pPr marL="1028700" marR="0" lvl="7" indent="0" algn="l" rtl="0">
              <a:spcBef>
                <a:spcPts val="0"/>
              </a:spcBef>
              <a:spcAft>
                <a:spcPts val="0"/>
              </a:spcAft>
              <a:buNone/>
              <a:defRPr sz="2250" b="0" i="0" u="none" strike="noStrike" cap="none">
                <a:solidFill>
                  <a:srgbClr val="004494"/>
                </a:solidFill>
                <a:latin typeface="Verdana"/>
                <a:ea typeface="Verdana"/>
                <a:cs typeface="Verdana"/>
                <a:sym typeface="Verdana"/>
              </a:defRPr>
            </a:lvl8pPr>
            <a:lvl9pPr marL="1371600" marR="0" lvl="8" indent="0" algn="l" rtl="0">
              <a:spcBef>
                <a:spcPts val="0"/>
              </a:spcBef>
              <a:spcAft>
                <a:spcPts val="0"/>
              </a:spcAft>
              <a:buNone/>
              <a:defRPr sz="2250" b="0" i="0" u="none" strike="noStrike" cap="none">
                <a:solidFill>
                  <a:srgbClr val="004494"/>
                </a:solidFill>
                <a:latin typeface="Verdana"/>
                <a:ea typeface="Verdana"/>
                <a:cs typeface="Verdana"/>
                <a:sym typeface="Verdana"/>
              </a:defRPr>
            </a:lvl9pPr>
          </a:lstStyle>
          <a:p>
            <a:endParaRPr/>
          </a:p>
        </p:txBody>
      </p:sp>
      <p:sp>
        <p:nvSpPr>
          <p:cNvPr id="18" name="Shape 18"/>
          <p:cNvSpPr txBox="1">
            <a:spLocks noGrp="1"/>
          </p:cNvSpPr>
          <p:nvPr>
            <p:ph type="subTitle" idx="1"/>
          </p:nvPr>
        </p:nvSpPr>
        <p:spPr>
          <a:xfrm>
            <a:off x="1371600" y="3326523"/>
            <a:ext cx="6400799" cy="1752600"/>
          </a:xfrm>
          <a:prstGeom prst="rect">
            <a:avLst/>
          </a:prstGeom>
          <a:noFill/>
          <a:ln>
            <a:noFill/>
          </a:ln>
        </p:spPr>
        <p:txBody>
          <a:bodyPr lIns="91425" tIns="91425" rIns="91425" bIns="91425" anchor="t" anchorCtr="0"/>
          <a:lstStyle>
            <a:lvl1pPr marL="0" marR="0" lvl="0" indent="0" algn="ctr" rtl="0">
              <a:spcBef>
                <a:spcPts val="720"/>
              </a:spcBef>
              <a:spcAft>
                <a:spcPts val="0"/>
              </a:spcAft>
              <a:buClr>
                <a:srgbClr val="F39200"/>
              </a:buClr>
              <a:buFont typeface="Calibri"/>
              <a:buNone/>
              <a:defRPr sz="3600" b="0" i="0" u="none" strike="noStrike" cap="none">
                <a:solidFill>
                  <a:srgbClr val="FFFFFF"/>
                </a:solidFill>
                <a:latin typeface="Arial"/>
                <a:ea typeface="Arial"/>
                <a:cs typeface="Arial"/>
                <a:sym typeface="Arial"/>
              </a:defRPr>
            </a:lvl1pPr>
            <a:lvl2pPr marL="457189" marR="0" lvl="1" indent="-12689" algn="ctr" rtl="0">
              <a:spcBef>
                <a:spcPts val="360"/>
              </a:spcBef>
              <a:spcAft>
                <a:spcPts val="0"/>
              </a:spcAft>
              <a:buClr>
                <a:srgbClr val="F39200"/>
              </a:buClr>
              <a:buFont typeface="Calibri"/>
              <a:buNone/>
              <a:defRPr sz="1800" b="0" i="0" u="none" strike="noStrike" cap="none">
                <a:solidFill>
                  <a:srgbClr val="888888"/>
                </a:solidFill>
                <a:latin typeface="Calibri"/>
                <a:ea typeface="Calibri"/>
                <a:cs typeface="Calibri"/>
                <a:sym typeface="Calibri"/>
              </a:defRPr>
            </a:lvl2pPr>
            <a:lvl3pPr marL="914378" marR="0" lvl="2" indent="-12678" algn="ctr" rtl="0">
              <a:spcBef>
                <a:spcPts val="360"/>
              </a:spcBef>
              <a:spcAft>
                <a:spcPts val="0"/>
              </a:spcAft>
              <a:buClr>
                <a:srgbClr val="F39200"/>
              </a:buClr>
              <a:buFont typeface="Calibri"/>
              <a:buNone/>
              <a:defRPr sz="1800" b="0" i="0" u="none" strike="noStrike" cap="none">
                <a:solidFill>
                  <a:srgbClr val="888888"/>
                </a:solidFill>
                <a:latin typeface="Calibri"/>
                <a:ea typeface="Calibri"/>
                <a:cs typeface="Calibri"/>
                <a:sym typeface="Calibri"/>
              </a:defRPr>
            </a:lvl3pPr>
            <a:lvl4pPr marL="1371566" marR="0" lvl="3" indent="-12665" algn="ctr" rtl="0">
              <a:spcBef>
                <a:spcPts val="360"/>
              </a:spcBef>
              <a:spcAft>
                <a:spcPts val="0"/>
              </a:spcAft>
              <a:buClr>
                <a:srgbClr val="F39200"/>
              </a:buClr>
              <a:buFont typeface="Calibri"/>
              <a:buNone/>
              <a:defRPr sz="1800" b="0" i="0" u="none" strike="noStrike" cap="none">
                <a:solidFill>
                  <a:srgbClr val="888888"/>
                </a:solidFill>
                <a:latin typeface="Calibri"/>
                <a:ea typeface="Calibri"/>
                <a:cs typeface="Calibri"/>
                <a:sym typeface="Calibri"/>
              </a:defRPr>
            </a:lvl4pPr>
            <a:lvl5pPr marL="1828754" marR="0" lvl="4" indent="-12654" algn="ctr" rtl="0">
              <a:spcBef>
                <a:spcPts val="360"/>
              </a:spcBef>
              <a:spcAft>
                <a:spcPts val="0"/>
              </a:spcAft>
              <a:buClr>
                <a:srgbClr val="F39200"/>
              </a:buClr>
              <a:buFont typeface="Calibri"/>
              <a:buNone/>
              <a:defRPr sz="1800" b="0" i="0" u="none" strike="noStrike" cap="none">
                <a:solidFill>
                  <a:srgbClr val="888888"/>
                </a:solidFill>
                <a:latin typeface="Calibri"/>
                <a:ea typeface="Calibri"/>
                <a:cs typeface="Calibri"/>
                <a:sym typeface="Calibri"/>
              </a:defRPr>
            </a:lvl5pPr>
            <a:lvl6pPr marL="2285943" marR="0" lvl="5" indent="-12643" algn="ctr" rtl="0">
              <a:spcBef>
                <a:spcPts val="300"/>
              </a:spcBef>
              <a:spcAft>
                <a:spcPts val="0"/>
              </a:spcAft>
              <a:buClr>
                <a:srgbClr val="888888"/>
              </a:buClr>
              <a:buFont typeface="Arial"/>
              <a:buNone/>
              <a:defRPr sz="1500" b="0" i="0" u="none" strike="noStrike" cap="none">
                <a:solidFill>
                  <a:srgbClr val="888888"/>
                </a:solidFill>
                <a:latin typeface="Arial"/>
                <a:ea typeface="Arial"/>
                <a:cs typeface="Arial"/>
                <a:sym typeface="Arial"/>
              </a:defRPr>
            </a:lvl6pPr>
            <a:lvl7pPr marL="2743132" marR="0" lvl="6" indent="-12631" algn="ctr" rtl="0">
              <a:spcBef>
                <a:spcPts val="300"/>
              </a:spcBef>
              <a:spcAft>
                <a:spcPts val="0"/>
              </a:spcAft>
              <a:buClr>
                <a:srgbClr val="888888"/>
              </a:buClr>
              <a:buFont typeface="Arial"/>
              <a:buNone/>
              <a:defRPr sz="1500" b="0" i="0" u="none" strike="noStrike" cap="none">
                <a:solidFill>
                  <a:srgbClr val="888888"/>
                </a:solidFill>
                <a:latin typeface="Arial"/>
                <a:ea typeface="Arial"/>
                <a:cs typeface="Arial"/>
                <a:sym typeface="Arial"/>
              </a:defRPr>
            </a:lvl7pPr>
            <a:lvl8pPr marL="3200320" marR="0" lvl="7" indent="-12619" algn="ctr" rtl="0">
              <a:spcBef>
                <a:spcPts val="300"/>
              </a:spcBef>
              <a:spcAft>
                <a:spcPts val="0"/>
              </a:spcAft>
              <a:buClr>
                <a:srgbClr val="888888"/>
              </a:buClr>
              <a:buFont typeface="Arial"/>
              <a:buNone/>
              <a:defRPr sz="1500" b="0" i="0" u="none" strike="noStrike" cap="none">
                <a:solidFill>
                  <a:srgbClr val="888888"/>
                </a:solidFill>
                <a:latin typeface="Arial"/>
                <a:ea typeface="Arial"/>
                <a:cs typeface="Arial"/>
                <a:sym typeface="Arial"/>
              </a:defRPr>
            </a:lvl8pPr>
            <a:lvl9pPr marL="3657509" marR="0" lvl="8" indent="-12608" algn="ctr" rtl="0">
              <a:spcBef>
                <a:spcPts val="300"/>
              </a:spcBef>
              <a:spcAft>
                <a:spcPts val="0"/>
              </a:spcAft>
              <a:buClr>
                <a:srgbClr val="888888"/>
              </a:buClr>
              <a:buFont typeface="Arial"/>
              <a:buNone/>
              <a:defRPr sz="1500" b="0" i="0" u="none" strike="noStrike" cap="none">
                <a:solidFill>
                  <a:srgbClr val="888888"/>
                </a:solidFill>
                <a:latin typeface="Arial"/>
                <a:ea typeface="Arial"/>
                <a:cs typeface="Arial"/>
                <a:sym typeface="Arial"/>
              </a:defRPr>
            </a:lvl9pPr>
          </a:lstStyle>
          <a:p>
            <a:endParaRPr/>
          </a:p>
        </p:txBody>
      </p:sp>
      <p:sp>
        <p:nvSpPr>
          <p:cNvPr id="19" name="Shape 19"/>
          <p:cNvSpPr txBox="1">
            <a:spLocks noGrp="1"/>
          </p:cNvSpPr>
          <p:nvPr>
            <p:ph type="dt" idx="10"/>
          </p:nvPr>
        </p:nvSpPr>
        <p:spPr>
          <a:xfrm>
            <a:off x="0" y="0"/>
            <a:ext cx="0" cy="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800" b="0" i="0" u="none" strike="noStrike" cap="none">
                <a:solidFill>
                  <a:schemeClr val="dk1"/>
                </a:solidFill>
                <a:latin typeface="Tahoma"/>
                <a:ea typeface="Tahoma"/>
                <a:cs typeface="Tahoma"/>
                <a:sym typeface="Tahoma"/>
              </a:defRPr>
            </a:lvl1pPr>
            <a:lvl2pPr marL="457200" marR="0" lvl="1" indent="0" algn="l" rtl="0">
              <a:lnSpc>
                <a:spcPct val="100000"/>
              </a:lnSpc>
              <a:spcBef>
                <a:spcPts val="0"/>
              </a:spcBef>
              <a:spcAft>
                <a:spcPts val="0"/>
              </a:spcAft>
              <a:buNone/>
              <a:defRPr sz="2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None/>
              <a:defRPr sz="2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None/>
              <a:defRPr sz="2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None/>
              <a:defRPr sz="2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None/>
              <a:defRPr sz="2800" b="0" i="0" u="none" strike="noStrike" cap="none">
                <a:solidFill>
                  <a:schemeClr val="dk1"/>
                </a:solidFill>
                <a:latin typeface="Tahoma"/>
                <a:ea typeface="Tahoma"/>
                <a:cs typeface="Tahoma"/>
                <a:sym typeface="Tahoma"/>
              </a:defRPr>
            </a:lvl6pPr>
            <a:lvl7pPr marL="3200400" marR="0" lvl="6" indent="0" algn="l" rtl="0">
              <a:lnSpc>
                <a:spcPct val="100000"/>
              </a:lnSpc>
              <a:spcBef>
                <a:spcPts val="0"/>
              </a:spcBef>
              <a:spcAft>
                <a:spcPts val="0"/>
              </a:spcAft>
              <a:buNone/>
              <a:defRPr sz="2800" b="0" i="0" u="none" strike="noStrike" cap="none">
                <a:solidFill>
                  <a:schemeClr val="dk1"/>
                </a:solidFill>
                <a:latin typeface="Tahoma"/>
                <a:ea typeface="Tahoma"/>
                <a:cs typeface="Tahoma"/>
                <a:sym typeface="Tahoma"/>
              </a:defRPr>
            </a:lvl7pPr>
            <a:lvl8pPr marL="4572000" marR="0" lvl="7" indent="0" algn="l" rtl="0">
              <a:lnSpc>
                <a:spcPct val="100000"/>
              </a:lnSpc>
              <a:spcBef>
                <a:spcPts val="0"/>
              </a:spcBef>
              <a:spcAft>
                <a:spcPts val="0"/>
              </a:spcAft>
              <a:buNone/>
              <a:defRPr sz="2800" b="0" i="0" u="none" strike="noStrike" cap="none">
                <a:solidFill>
                  <a:schemeClr val="dk1"/>
                </a:solidFill>
                <a:latin typeface="Tahoma"/>
                <a:ea typeface="Tahoma"/>
                <a:cs typeface="Tahoma"/>
                <a:sym typeface="Tahoma"/>
              </a:defRPr>
            </a:lvl8pPr>
            <a:lvl9pPr marL="6400800" marR="0" lvl="8" indent="0" algn="l" rtl="0">
              <a:lnSpc>
                <a:spcPct val="100000"/>
              </a:lnSpc>
              <a:spcBef>
                <a:spcPts val="0"/>
              </a:spcBef>
              <a:spcAft>
                <a:spcPts val="0"/>
              </a:spcAft>
              <a:buNone/>
              <a:defRPr sz="2800" b="0" i="0" u="none" strike="noStrike" cap="none">
                <a:solidFill>
                  <a:schemeClr val="dk1"/>
                </a:solidFill>
                <a:latin typeface="Tahoma"/>
                <a:ea typeface="Tahoma"/>
                <a:cs typeface="Tahoma"/>
                <a:sym typeface="Tahoma"/>
              </a:defRPr>
            </a:lvl9pPr>
          </a:lstStyle>
          <a:p>
            <a:endParaRPr/>
          </a:p>
        </p:txBody>
      </p:sp>
      <p:sp>
        <p:nvSpPr>
          <p:cNvPr id="20" name="Shape 20"/>
          <p:cNvSpPr txBox="1">
            <a:spLocks noGrp="1"/>
          </p:cNvSpPr>
          <p:nvPr>
            <p:ph type="ftr" idx="11"/>
          </p:nvPr>
        </p:nvSpPr>
        <p:spPr>
          <a:xfrm>
            <a:off x="0" y="0"/>
            <a:ext cx="0" cy="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800" b="0" i="0" u="none" strike="noStrike" cap="none">
                <a:solidFill>
                  <a:schemeClr val="dk1"/>
                </a:solidFill>
                <a:latin typeface="Tahoma"/>
                <a:ea typeface="Tahoma"/>
                <a:cs typeface="Tahoma"/>
                <a:sym typeface="Tahoma"/>
              </a:defRPr>
            </a:lvl1pPr>
            <a:lvl2pPr marL="457200" marR="0" lvl="1" indent="0" algn="l" rtl="0">
              <a:lnSpc>
                <a:spcPct val="100000"/>
              </a:lnSpc>
              <a:spcBef>
                <a:spcPts val="0"/>
              </a:spcBef>
              <a:spcAft>
                <a:spcPts val="0"/>
              </a:spcAft>
              <a:buNone/>
              <a:defRPr sz="2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None/>
              <a:defRPr sz="2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None/>
              <a:defRPr sz="2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None/>
              <a:defRPr sz="2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None/>
              <a:defRPr sz="2800" b="0" i="0" u="none" strike="noStrike" cap="none">
                <a:solidFill>
                  <a:schemeClr val="dk1"/>
                </a:solidFill>
                <a:latin typeface="Tahoma"/>
                <a:ea typeface="Tahoma"/>
                <a:cs typeface="Tahoma"/>
                <a:sym typeface="Tahoma"/>
              </a:defRPr>
            </a:lvl6pPr>
            <a:lvl7pPr marL="3200400" marR="0" lvl="6" indent="0" algn="l" rtl="0">
              <a:lnSpc>
                <a:spcPct val="100000"/>
              </a:lnSpc>
              <a:spcBef>
                <a:spcPts val="0"/>
              </a:spcBef>
              <a:spcAft>
                <a:spcPts val="0"/>
              </a:spcAft>
              <a:buNone/>
              <a:defRPr sz="2800" b="0" i="0" u="none" strike="noStrike" cap="none">
                <a:solidFill>
                  <a:schemeClr val="dk1"/>
                </a:solidFill>
                <a:latin typeface="Tahoma"/>
                <a:ea typeface="Tahoma"/>
                <a:cs typeface="Tahoma"/>
                <a:sym typeface="Tahoma"/>
              </a:defRPr>
            </a:lvl7pPr>
            <a:lvl8pPr marL="4572000" marR="0" lvl="7" indent="0" algn="l" rtl="0">
              <a:lnSpc>
                <a:spcPct val="100000"/>
              </a:lnSpc>
              <a:spcBef>
                <a:spcPts val="0"/>
              </a:spcBef>
              <a:spcAft>
                <a:spcPts val="0"/>
              </a:spcAft>
              <a:buNone/>
              <a:defRPr sz="2800" b="0" i="0" u="none" strike="noStrike" cap="none">
                <a:solidFill>
                  <a:schemeClr val="dk1"/>
                </a:solidFill>
                <a:latin typeface="Tahoma"/>
                <a:ea typeface="Tahoma"/>
                <a:cs typeface="Tahoma"/>
                <a:sym typeface="Tahoma"/>
              </a:defRPr>
            </a:lvl8pPr>
            <a:lvl9pPr marL="6400800" marR="0" lvl="8" indent="0" algn="l" rtl="0">
              <a:lnSpc>
                <a:spcPct val="100000"/>
              </a:lnSpc>
              <a:spcBef>
                <a:spcPts val="0"/>
              </a:spcBef>
              <a:spcAft>
                <a:spcPts val="0"/>
              </a:spcAft>
              <a:buNone/>
              <a:defRPr sz="2800" b="0" i="0" u="none" strike="noStrike" cap="none">
                <a:solidFill>
                  <a:schemeClr val="dk1"/>
                </a:solidFill>
                <a:latin typeface="Tahoma"/>
                <a:ea typeface="Tahoma"/>
                <a:cs typeface="Tahoma"/>
                <a:sym typeface="Tahoma"/>
              </a:defRPr>
            </a:lvl9pPr>
          </a:lstStyle>
          <a:p>
            <a:endParaRPr/>
          </a:p>
        </p:txBody>
      </p:sp>
      <p:sp>
        <p:nvSpPr>
          <p:cNvPr id="21" name="Shape 21"/>
          <p:cNvSpPr txBox="1">
            <a:spLocks noGrp="1"/>
          </p:cNvSpPr>
          <p:nvPr>
            <p:ph type="sldNum" idx="12"/>
          </p:nvPr>
        </p:nvSpPr>
        <p:spPr>
          <a:xfrm>
            <a:off x="0" y="0"/>
            <a:ext cx="0" cy="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fld id="{00000000-1234-1234-1234-123412341234}" type="slidenum">
              <a:rPr lang="en-US" sz="2800" b="0" i="0" u="none" strike="noStrike" cap="none">
                <a:solidFill>
                  <a:schemeClr val="dk1"/>
                </a:solidFill>
                <a:latin typeface="Tahoma"/>
                <a:ea typeface="Tahoma"/>
                <a:cs typeface="Tahoma"/>
                <a:sym typeface="Tahoma"/>
              </a:rPr>
              <a:t>‹#›</a:t>
            </a:fld>
            <a:endParaRPr lang="en-US" sz="2800" b="0" i="0" u="none" strike="noStrike" cap="none">
              <a:solidFill>
                <a:schemeClr val="dk1"/>
              </a:solidFill>
              <a:latin typeface="Tahoma"/>
              <a:ea typeface="Tahoma"/>
              <a:cs typeface="Tahoma"/>
              <a:sym typeface="Tahom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611187" y="919162"/>
            <a:ext cx="7777162" cy="792162"/>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0" i="0" u="none" strike="noStrike" cap="none">
                <a:solidFill>
                  <a:srgbClr val="00648C"/>
                </a:solidFill>
                <a:latin typeface="Tahoma"/>
                <a:ea typeface="Tahoma"/>
                <a:cs typeface="Tahoma"/>
                <a:sym typeface="Tahoma"/>
              </a:defRPr>
            </a:lvl1pPr>
            <a:lvl2pPr marL="0" marR="0" lvl="1" indent="0" algn="ctr" rtl="0">
              <a:spcBef>
                <a:spcPts val="0"/>
              </a:spcBef>
              <a:spcAft>
                <a:spcPts val="0"/>
              </a:spcAft>
              <a:buNone/>
              <a:defRPr sz="2800" b="0" i="0" u="none" strike="noStrike" cap="none">
                <a:solidFill>
                  <a:srgbClr val="00648C"/>
                </a:solidFill>
                <a:latin typeface="Tahoma"/>
                <a:ea typeface="Tahoma"/>
                <a:cs typeface="Tahoma"/>
                <a:sym typeface="Tahoma"/>
              </a:defRPr>
            </a:lvl2pPr>
            <a:lvl3pPr marL="0" marR="0" lvl="2" indent="0" algn="ctr" rtl="0">
              <a:spcBef>
                <a:spcPts val="0"/>
              </a:spcBef>
              <a:spcAft>
                <a:spcPts val="0"/>
              </a:spcAft>
              <a:buNone/>
              <a:defRPr sz="2800" b="0" i="0" u="none" strike="noStrike" cap="none">
                <a:solidFill>
                  <a:srgbClr val="00648C"/>
                </a:solidFill>
                <a:latin typeface="Tahoma"/>
                <a:ea typeface="Tahoma"/>
                <a:cs typeface="Tahoma"/>
                <a:sym typeface="Tahoma"/>
              </a:defRPr>
            </a:lvl3pPr>
            <a:lvl4pPr marL="0" marR="0" lvl="3" indent="0" algn="ctr" rtl="0">
              <a:spcBef>
                <a:spcPts val="0"/>
              </a:spcBef>
              <a:spcAft>
                <a:spcPts val="0"/>
              </a:spcAft>
              <a:buNone/>
              <a:defRPr sz="2800" b="0" i="0" u="none" strike="noStrike" cap="none">
                <a:solidFill>
                  <a:srgbClr val="00648C"/>
                </a:solidFill>
                <a:latin typeface="Tahoma"/>
                <a:ea typeface="Tahoma"/>
                <a:cs typeface="Tahoma"/>
                <a:sym typeface="Tahoma"/>
              </a:defRPr>
            </a:lvl4pPr>
            <a:lvl5pPr marL="0" marR="0" lvl="4" indent="0" algn="ctr" rtl="0">
              <a:spcBef>
                <a:spcPts val="0"/>
              </a:spcBef>
              <a:spcAft>
                <a:spcPts val="0"/>
              </a:spcAft>
              <a:buNone/>
              <a:defRPr sz="2800" b="0" i="0" u="none" strike="noStrike" cap="none">
                <a:solidFill>
                  <a:srgbClr val="00648C"/>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0" i="0" u="none" strike="noStrike" cap="none">
                <a:solidFill>
                  <a:srgbClr val="00648C"/>
                </a:solidFill>
                <a:latin typeface="Tahoma"/>
                <a:ea typeface="Tahoma"/>
                <a:cs typeface="Tahoma"/>
                <a:sym typeface="Tahoma"/>
              </a:defRPr>
            </a:lvl1pPr>
            <a:lvl2pPr marL="0" marR="0" lvl="1" indent="0" algn="ctr" rtl="0">
              <a:spcBef>
                <a:spcPts val="0"/>
              </a:spcBef>
              <a:spcAft>
                <a:spcPts val="0"/>
              </a:spcAft>
              <a:buNone/>
              <a:defRPr sz="2800" b="0" i="0" u="none" strike="noStrike" cap="none">
                <a:solidFill>
                  <a:srgbClr val="00648C"/>
                </a:solidFill>
                <a:latin typeface="Tahoma"/>
                <a:ea typeface="Tahoma"/>
                <a:cs typeface="Tahoma"/>
                <a:sym typeface="Tahoma"/>
              </a:defRPr>
            </a:lvl2pPr>
            <a:lvl3pPr marL="0" marR="0" lvl="2" indent="0" algn="ctr" rtl="0">
              <a:spcBef>
                <a:spcPts val="0"/>
              </a:spcBef>
              <a:spcAft>
                <a:spcPts val="0"/>
              </a:spcAft>
              <a:buNone/>
              <a:defRPr sz="2800" b="0" i="0" u="none" strike="noStrike" cap="none">
                <a:solidFill>
                  <a:srgbClr val="00648C"/>
                </a:solidFill>
                <a:latin typeface="Tahoma"/>
                <a:ea typeface="Tahoma"/>
                <a:cs typeface="Tahoma"/>
                <a:sym typeface="Tahoma"/>
              </a:defRPr>
            </a:lvl3pPr>
            <a:lvl4pPr marL="0" marR="0" lvl="3" indent="0" algn="ctr" rtl="0">
              <a:spcBef>
                <a:spcPts val="0"/>
              </a:spcBef>
              <a:spcAft>
                <a:spcPts val="0"/>
              </a:spcAft>
              <a:buNone/>
              <a:defRPr sz="2800" b="0" i="0" u="none" strike="noStrike" cap="none">
                <a:solidFill>
                  <a:srgbClr val="00648C"/>
                </a:solidFill>
                <a:latin typeface="Tahoma"/>
                <a:ea typeface="Tahoma"/>
                <a:cs typeface="Tahoma"/>
                <a:sym typeface="Tahoma"/>
              </a:defRPr>
            </a:lvl4pPr>
            <a:lvl5pPr marL="0" marR="0" lvl="4" indent="0" algn="ctr" rtl="0">
              <a:spcBef>
                <a:spcPts val="0"/>
              </a:spcBef>
              <a:spcAft>
                <a:spcPts val="0"/>
              </a:spcAft>
              <a:buNone/>
              <a:defRPr sz="2800" b="0" i="0" u="none" strike="noStrike" cap="none">
                <a:solidFill>
                  <a:srgbClr val="00648C"/>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57" name="Shape 57"/>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Tahoma"/>
              <a:buNone/>
              <a:defRPr sz="2400" b="1">
                <a:solidFill>
                  <a:schemeClr val="dk1"/>
                </a:solidFill>
                <a:latin typeface="Tahoma"/>
                <a:ea typeface="Tahoma"/>
                <a:cs typeface="Tahoma"/>
                <a:sym typeface="Tahoma"/>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Tahoma"/>
              <a:buChar char="•"/>
              <a:defRPr sz="2400">
                <a:solidFill>
                  <a:schemeClr val="dk1"/>
                </a:solidFill>
                <a:latin typeface="Tahoma"/>
                <a:ea typeface="Tahoma"/>
                <a:cs typeface="Tahoma"/>
                <a:sym typeface="Tahoma"/>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Tahoma"/>
              <a:buNone/>
              <a:defRPr sz="2400" b="1">
                <a:solidFill>
                  <a:schemeClr val="dk1"/>
                </a:solidFill>
                <a:latin typeface="Tahoma"/>
                <a:ea typeface="Tahoma"/>
                <a:cs typeface="Tahoma"/>
                <a:sym typeface="Tahoma"/>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60" name="Shape 60"/>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Tahoma"/>
              <a:buChar char="•"/>
              <a:defRPr sz="2400">
                <a:solidFill>
                  <a:schemeClr val="dk1"/>
                </a:solidFill>
                <a:latin typeface="Tahoma"/>
                <a:ea typeface="Tahoma"/>
                <a:cs typeface="Tahoma"/>
                <a:sym typeface="Tahoma"/>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611187" y="919162"/>
            <a:ext cx="7777162" cy="792162"/>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0" i="0" u="none" strike="noStrike" cap="none">
                <a:solidFill>
                  <a:srgbClr val="00648C"/>
                </a:solidFill>
                <a:latin typeface="Tahoma"/>
                <a:ea typeface="Tahoma"/>
                <a:cs typeface="Tahoma"/>
                <a:sym typeface="Tahoma"/>
              </a:defRPr>
            </a:lvl1pPr>
            <a:lvl2pPr marL="0" marR="0" lvl="1" indent="0" algn="ctr" rtl="0">
              <a:spcBef>
                <a:spcPts val="0"/>
              </a:spcBef>
              <a:spcAft>
                <a:spcPts val="0"/>
              </a:spcAft>
              <a:buNone/>
              <a:defRPr sz="2800" b="0" i="0" u="none" strike="noStrike" cap="none">
                <a:solidFill>
                  <a:srgbClr val="00648C"/>
                </a:solidFill>
                <a:latin typeface="Tahoma"/>
                <a:ea typeface="Tahoma"/>
                <a:cs typeface="Tahoma"/>
                <a:sym typeface="Tahoma"/>
              </a:defRPr>
            </a:lvl2pPr>
            <a:lvl3pPr marL="0" marR="0" lvl="2" indent="0" algn="ctr" rtl="0">
              <a:spcBef>
                <a:spcPts val="0"/>
              </a:spcBef>
              <a:spcAft>
                <a:spcPts val="0"/>
              </a:spcAft>
              <a:buNone/>
              <a:defRPr sz="2800" b="0" i="0" u="none" strike="noStrike" cap="none">
                <a:solidFill>
                  <a:srgbClr val="00648C"/>
                </a:solidFill>
                <a:latin typeface="Tahoma"/>
                <a:ea typeface="Tahoma"/>
                <a:cs typeface="Tahoma"/>
                <a:sym typeface="Tahoma"/>
              </a:defRPr>
            </a:lvl3pPr>
            <a:lvl4pPr marL="0" marR="0" lvl="3" indent="0" algn="ctr" rtl="0">
              <a:spcBef>
                <a:spcPts val="0"/>
              </a:spcBef>
              <a:spcAft>
                <a:spcPts val="0"/>
              </a:spcAft>
              <a:buNone/>
              <a:defRPr sz="2800" b="0" i="0" u="none" strike="noStrike" cap="none">
                <a:solidFill>
                  <a:srgbClr val="00648C"/>
                </a:solidFill>
                <a:latin typeface="Tahoma"/>
                <a:ea typeface="Tahoma"/>
                <a:cs typeface="Tahoma"/>
                <a:sym typeface="Tahoma"/>
              </a:defRPr>
            </a:lvl4pPr>
            <a:lvl5pPr marL="0" marR="0" lvl="4" indent="0" algn="ctr" rtl="0">
              <a:spcBef>
                <a:spcPts val="0"/>
              </a:spcBef>
              <a:spcAft>
                <a:spcPts val="0"/>
              </a:spcAft>
              <a:buNone/>
              <a:defRPr sz="2800" b="0" i="0" u="none" strike="noStrike" cap="none">
                <a:solidFill>
                  <a:srgbClr val="00648C"/>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63" name="Shape 63"/>
          <p:cNvSpPr txBox="1">
            <a:spLocks noGrp="1"/>
          </p:cNvSpPr>
          <p:nvPr>
            <p:ph type="body" idx="1"/>
          </p:nvPr>
        </p:nvSpPr>
        <p:spPr>
          <a:xfrm>
            <a:off x="685800" y="1981200"/>
            <a:ext cx="3809999" cy="41148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Tahoma"/>
              <a:buChar char="•"/>
              <a:defRPr sz="2800">
                <a:solidFill>
                  <a:schemeClr val="dk1"/>
                </a:solidFill>
                <a:latin typeface="Tahoma"/>
                <a:ea typeface="Tahoma"/>
                <a:cs typeface="Tahoma"/>
                <a:sym typeface="Tahoma"/>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648200" y="1981200"/>
            <a:ext cx="3809999" cy="41148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Tahoma"/>
              <a:buChar char="•"/>
              <a:defRPr sz="2800">
                <a:solidFill>
                  <a:schemeClr val="dk1"/>
                </a:solidFill>
                <a:latin typeface="Tahoma"/>
                <a:ea typeface="Tahoma"/>
                <a:cs typeface="Tahoma"/>
                <a:sym typeface="Tahoma"/>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rgbClr val="00648C"/>
                </a:solidFill>
                <a:latin typeface="Tahoma"/>
                <a:ea typeface="Tahoma"/>
                <a:cs typeface="Tahoma"/>
                <a:sym typeface="Tahoma"/>
              </a:defRPr>
            </a:lvl1pPr>
            <a:lvl2pPr marL="0" marR="0" lvl="1" indent="0" algn="ctr" rtl="0">
              <a:spcBef>
                <a:spcPts val="0"/>
              </a:spcBef>
              <a:spcAft>
                <a:spcPts val="0"/>
              </a:spcAft>
              <a:buNone/>
              <a:defRPr sz="2800" b="0" i="0" u="none" strike="noStrike" cap="none">
                <a:solidFill>
                  <a:srgbClr val="00648C"/>
                </a:solidFill>
                <a:latin typeface="Tahoma"/>
                <a:ea typeface="Tahoma"/>
                <a:cs typeface="Tahoma"/>
                <a:sym typeface="Tahoma"/>
              </a:defRPr>
            </a:lvl2pPr>
            <a:lvl3pPr marL="0" marR="0" lvl="2" indent="0" algn="ctr" rtl="0">
              <a:spcBef>
                <a:spcPts val="0"/>
              </a:spcBef>
              <a:spcAft>
                <a:spcPts val="0"/>
              </a:spcAft>
              <a:buNone/>
              <a:defRPr sz="2800" b="0" i="0" u="none" strike="noStrike" cap="none">
                <a:solidFill>
                  <a:srgbClr val="00648C"/>
                </a:solidFill>
                <a:latin typeface="Tahoma"/>
                <a:ea typeface="Tahoma"/>
                <a:cs typeface="Tahoma"/>
                <a:sym typeface="Tahoma"/>
              </a:defRPr>
            </a:lvl3pPr>
            <a:lvl4pPr marL="0" marR="0" lvl="3" indent="0" algn="ctr" rtl="0">
              <a:spcBef>
                <a:spcPts val="0"/>
              </a:spcBef>
              <a:spcAft>
                <a:spcPts val="0"/>
              </a:spcAft>
              <a:buNone/>
              <a:defRPr sz="2800" b="0" i="0" u="none" strike="noStrike" cap="none">
                <a:solidFill>
                  <a:srgbClr val="00648C"/>
                </a:solidFill>
                <a:latin typeface="Tahoma"/>
                <a:ea typeface="Tahoma"/>
                <a:cs typeface="Tahoma"/>
                <a:sym typeface="Tahoma"/>
              </a:defRPr>
            </a:lvl4pPr>
            <a:lvl5pPr marL="0" marR="0" lvl="4" indent="0" algn="ctr" rtl="0">
              <a:spcBef>
                <a:spcPts val="0"/>
              </a:spcBef>
              <a:spcAft>
                <a:spcPts val="0"/>
              </a:spcAft>
              <a:buNone/>
              <a:defRPr sz="2800" b="0" i="0" u="none" strike="noStrike" cap="none">
                <a:solidFill>
                  <a:srgbClr val="00648C"/>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67" name="Shape 67"/>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dk1"/>
              </a:buClr>
              <a:buFont typeface="Tahoma"/>
              <a:buNone/>
              <a:defRPr sz="2000">
                <a:solidFill>
                  <a:schemeClr val="dk1"/>
                </a:solidFill>
                <a:latin typeface="Tahoma"/>
                <a:ea typeface="Tahoma"/>
                <a:cs typeface="Tahoma"/>
                <a:sym typeface="Tahoma"/>
              </a:defRPr>
            </a:lvl1pPr>
            <a:lvl2pPr marL="457200" marR="0" lvl="1" indent="0" algn="l" rtl="0">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spcBef>
                <a:spcPts val="320"/>
              </a:spcBef>
              <a:spcAft>
                <a:spcPts val="0"/>
              </a:spcAft>
              <a:buClr>
                <a:schemeClr val="dk1"/>
              </a:buClr>
              <a:buFont typeface="Arial"/>
              <a:buNone/>
              <a:defRPr sz="1600" b="0" i="0" u="none" strike="noStrike" cap="none">
                <a:solidFill>
                  <a:schemeClr val="dk1"/>
                </a:solidFill>
                <a:latin typeface="Arial"/>
                <a:ea typeface="Arial"/>
                <a:cs typeface="Arial"/>
                <a:sym typeface="Arial"/>
              </a:defRPr>
            </a:lvl3pPr>
            <a:lvl4pPr marL="1371600" marR="0" lvl="3"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1828800" marR="0" lvl="4"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2286000" marR="0" lvl="5"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2743200" marR="0" lvl="6"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3200400" marR="0" lvl="7"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3657600" marR="0" lvl="8"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68"/>
        <p:cNvGrpSpPr/>
        <p:nvPr/>
      </p:nvGrpSpPr>
      <p:grpSpPr>
        <a:xfrm>
          <a:off x="0" y="0"/>
          <a:ext cx="0" cy="0"/>
          <a:chOff x="0" y="0"/>
          <a:chExt cx="0" cy="0"/>
        </a:xfrm>
      </p:grpSpPr>
      <p:sp>
        <p:nvSpPr>
          <p:cNvPr id="69" name="Shape 69"/>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0" i="0" u="none" strike="noStrike" cap="none">
                <a:solidFill>
                  <a:srgbClr val="00648C"/>
                </a:solidFill>
                <a:latin typeface="Tahoma"/>
                <a:ea typeface="Tahoma"/>
                <a:cs typeface="Tahoma"/>
                <a:sym typeface="Tahoma"/>
              </a:defRPr>
            </a:lvl1pPr>
            <a:lvl2pPr marL="0" marR="0" lvl="1" indent="0" algn="ctr" rtl="0">
              <a:spcBef>
                <a:spcPts val="0"/>
              </a:spcBef>
              <a:spcAft>
                <a:spcPts val="0"/>
              </a:spcAft>
              <a:buNone/>
              <a:defRPr sz="2800" b="0" i="0" u="none" strike="noStrike" cap="none">
                <a:solidFill>
                  <a:srgbClr val="00648C"/>
                </a:solidFill>
                <a:latin typeface="Tahoma"/>
                <a:ea typeface="Tahoma"/>
                <a:cs typeface="Tahoma"/>
                <a:sym typeface="Tahoma"/>
              </a:defRPr>
            </a:lvl2pPr>
            <a:lvl3pPr marL="0" marR="0" lvl="2" indent="0" algn="ctr" rtl="0">
              <a:spcBef>
                <a:spcPts val="0"/>
              </a:spcBef>
              <a:spcAft>
                <a:spcPts val="0"/>
              </a:spcAft>
              <a:buNone/>
              <a:defRPr sz="2800" b="0" i="0" u="none" strike="noStrike" cap="none">
                <a:solidFill>
                  <a:srgbClr val="00648C"/>
                </a:solidFill>
                <a:latin typeface="Tahoma"/>
                <a:ea typeface="Tahoma"/>
                <a:cs typeface="Tahoma"/>
                <a:sym typeface="Tahoma"/>
              </a:defRPr>
            </a:lvl3pPr>
            <a:lvl4pPr marL="0" marR="0" lvl="3" indent="0" algn="ctr" rtl="0">
              <a:spcBef>
                <a:spcPts val="0"/>
              </a:spcBef>
              <a:spcAft>
                <a:spcPts val="0"/>
              </a:spcAft>
              <a:buNone/>
              <a:defRPr sz="2800" b="0" i="0" u="none" strike="noStrike" cap="none">
                <a:solidFill>
                  <a:srgbClr val="00648C"/>
                </a:solidFill>
                <a:latin typeface="Tahoma"/>
                <a:ea typeface="Tahoma"/>
                <a:cs typeface="Tahoma"/>
                <a:sym typeface="Tahoma"/>
              </a:defRPr>
            </a:lvl4pPr>
            <a:lvl5pPr marL="0" marR="0" lvl="4" indent="0" algn="ctr" rtl="0">
              <a:spcBef>
                <a:spcPts val="0"/>
              </a:spcBef>
              <a:spcAft>
                <a:spcPts val="0"/>
              </a:spcAft>
              <a:buNone/>
              <a:defRPr sz="2800" b="0" i="0" u="none" strike="noStrike" cap="none">
                <a:solidFill>
                  <a:srgbClr val="00648C"/>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70" name="Shape 70"/>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400"/>
              </a:spcBef>
              <a:spcAft>
                <a:spcPts val="0"/>
              </a:spcAft>
              <a:buClr>
                <a:schemeClr val="dk1"/>
              </a:buClr>
              <a:buFont typeface="Tahoma"/>
              <a:buNone/>
              <a:defRPr sz="2000">
                <a:solidFill>
                  <a:schemeClr val="dk1"/>
                </a:solidFill>
                <a:latin typeface="Tahoma"/>
                <a:ea typeface="Tahoma"/>
                <a:cs typeface="Tahoma"/>
                <a:sym typeface="Tahoma"/>
              </a:defRPr>
            </a:lvl1pPr>
            <a:lvl2pPr marL="457200" marR="0" lvl="1" indent="0" algn="ctr"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719137" y="358775"/>
            <a:ext cx="7813674"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2400" b="0" i="0" u="none" strike="noStrike" cap="none">
                <a:solidFill>
                  <a:srgbClr val="008FC0"/>
                </a:solidFill>
                <a:latin typeface="Calibri"/>
                <a:ea typeface="Calibri"/>
                <a:cs typeface="Calibri"/>
                <a:sym typeface="Calibri"/>
              </a:defRPr>
            </a:lvl1pPr>
            <a:lvl2pPr marL="0" marR="0" lvl="1" indent="0" algn="l" rtl="0">
              <a:spcBef>
                <a:spcPts val="0"/>
              </a:spcBef>
              <a:spcAft>
                <a:spcPts val="0"/>
              </a:spcAft>
              <a:buNone/>
              <a:defRPr sz="2400" b="0" i="0" u="none" strike="noStrike" cap="none">
                <a:solidFill>
                  <a:srgbClr val="008FC0"/>
                </a:solidFill>
                <a:latin typeface="Calibri"/>
                <a:ea typeface="Calibri"/>
                <a:cs typeface="Calibri"/>
                <a:sym typeface="Calibri"/>
              </a:defRPr>
            </a:lvl2pPr>
            <a:lvl3pPr marL="0" marR="0" lvl="2" indent="0" algn="l" rtl="0">
              <a:spcBef>
                <a:spcPts val="0"/>
              </a:spcBef>
              <a:spcAft>
                <a:spcPts val="0"/>
              </a:spcAft>
              <a:buNone/>
              <a:defRPr sz="2400" b="0" i="0" u="none" strike="noStrike" cap="none">
                <a:solidFill>
                  <a:srgbClr val="008FC0"/>
                </a:solidFill>
                <a:latin typeface="Calibri"/>
                <a:ea typeface="Calibri"/>
                <a:cs typeface="Calibri"/>
                <a:sym typeface="Calibri"/>
              </a:defRPr>
            </a:lvl3pPr>
            <a:lvl4pPr marL="0" marR="0" lvl="3" indent="0" algn="l" rtl="0">
              <a:spcBef>
                <a:spcPts val="0"/>
              </a:spcBef>
              <a:spcAft>
                <a:spcPts val="0"/>
              </a:spcAft>
              <a:buNone/>
              <a:defRPr sz="2400" b="0" i="0" u="none" strike="noStrike" cap="none">
                <a:solidFill>
                  <a:srgbClr val="008FC0"/>
                </a:solidFill>
                <a:latin typeface="Calibri"/>
                <a:ea typeface="Calibri"/>
                <a:cs typeface="Calibri"/>
                <a:sym typeface="Calibri"/>
              </a:defRPr>
            </a:lvl4pPr>
            <a:lvl5pPr marL="0" marR="0" lvl="4" indent="0" algn="l" rtl="0">
              <a:spcBef>
                <a:spcPts val="0"/>
              </a:spcBef>
              <a:spcAft>
                <a:spcPts val="0"/>
              </a:spcAft>
              <a:buNone/>
              <a:defRPr sz="2400" b="0" i="0" u="none" strike="noStrike" cap="none">
                <a:solidFill>
                  <a:srgbClr val="008FC0"/>
                </a:solidFill>
                <a:latin typeface="Calibri"/>
                <a:ea typeface="Calibri"/>
                <a:cs typeface="Calibri"/>
                <a:sym typeface="Calibri"/>
              </a:defRPr>
            </a:lvl5pPr>
            <a:lvl6pPr marL="342900" marR="0" lvl="5" indent="0" algn="l" rtl="0">
              <a:spcBef>
                <a:spcPts val="0"/>
              </a:spcBef>
              <a:spcAft>
                <a:spcPts val="0"/>
              </a:spcAft>
              <a:buNone/>
              <a:defRPr sz="2250" b="0" i="0" u="none" strike="noStrike" cap="none">
                <a:solidFill>
                  <a:srgbClr val="004494"/>
                </a:solidFill>
                <a:latin typeface="Verdana"/>
                <a:ea typeface="Verdana"/>
                <a:cs typeface="Verdana"/>
                <a:sym typeface="Verdana"/>
              </a:defRPr>
            </a:lvl6pPr>
            <a:lvl7pPr marL="685800" marR="0" lvl="6" indent="0" algn="l" rtl="0">
              <a:spcBef>
                <a:spcPts val="0"/>
              </a:spcBef>
              <a:spcAft>
                <a:spcPts val="0"/>
              </a:spcAft>
              <a:buNone/>
              <a:defRPr sz="2250" b="0" i="0" u="none" strike="noStrike" cap="none">
                <a:solidFill>
                  <a:srgbClr val="004494"/>
                </a:solidFill>
                <a:latin typeface="Verdana"/>
                <a:ea typeface="Verdana"/>
                <a:cs typeface="Verdana"/>
                <a:sym typeface="Verdana"/>
              </a:defRPr>
            </a:lvl7pPr>
            <a:lvl8pPr marL="1028700" marR="0" lvl="7" indent="0" algn="l" rtl="0">
              <a:spcBef>
                <a:spcPts val="0"/>
              </a:spcBef>
              <a:spcAft>
                <a:spcPts val="0"/>
              </a:spcAft>
              <a:buNone/>
              <a:defRPr sz="2250" b="0" i="0" u="none" strike="noStrike" cap="none">
                <a:solidFill>
                  <a:srgbClr val="004494"/>
                </a:solidFill>
                <a:latin typeface="Verdana"/>
                <a:ea typeface="Verdana"/>
                <a:cs typeface="Verdana"/>
                <a:sym typeface="Verdana"/>
              </a:defRPr>
            </a:lvl8pPr>
            <a:lvl9pPr marL="1371600" marR="0" lvl="8" indent="0" algn="l" rtl="0">
              <a:spcBef>
                <a:spcPts val="0"/>
              </a:spcBef>
              <a:spcAft>
                <a:spcPts val="0"/>
              </a:spcAft>
              <a:buNone/>
              <a:defRPr sz="2250" b="0" i="0" u="none" strike="noStrike" cap="none">
                <a:solidFill>
                  <a:srgbClr val="004494"/>
                </a:solidFill>
                <a:latin typeface="Verdana"/>
                <a:ea typeface="Verdana"/>
                <a:cs typeface="Verdana"/>
                <a:sym typeface="Verdana"/>
              </a:defRPr>
            </a:lvl9pPr>
          </a:lstStyle>
          <a:p>
            <a:endParaRPr/>
          </a:p>
        </p:txBody>
      </p:sp>
      <p:sp>
        <p:nvSpPr>
          <p:cNvPr id="76" name="Shape 76"/>
          <p:cNvSpPr txBox="1">
            <a:spLocks noGrp="1"/>
          </p:cNvSpPr>
          <p:nvPr>
            <p:ph type="body" idx="1"/>
          </p:nvPr>
        </p:nvSpPr>
        <p:spPr>
          <a:xfrm>
            <a:off x="719137" y="1762125"/>
            <a:ext cx="7813674" cy="4525961"/>
          </a:xfrm>
          <a:prstGeom prst="rect">
            <a:avLst/>
          </a:prstGeom>
          <a:noFill/>
          <a:ln>
            <a:noFill/>
          </a:ln>
        </p:spPr>
        <p:txBody>
          <a:bodyPr lIns="91425" tIns="91425" rIns="91425" bIns="91425" anchor="t" anchorCtr="0"/>
          <a:lstStyle>
            <a:lvl1pPr marL="257175" marR="0" lvl="0" indent="-161925" algn="l" rtl="0">
              <a:spcBef>
                <a:spcPts val="300"/>
              </a:spcBef>
              <a:spcAft>
                <a:spcPts val="0"/>
              </a:spcAft>
              <a:buClr>
                <a:srgbClr val="F39200"/>
              </a:buClr>
              <a:buSzPct val="100000"/>
              <a:buFont typeface="Arial"/>
              <a:buChar char="•"/>
              <a:defRPr sz="1500" b="0" i="0" u="none" strike="noStrike" cap="none">
                <a:solidFill>
                  <a:srgbClr val="606060"/>
                </a:solidFill>
                <a:latin typeface="Calibri"/>
                <a:ea typeface="Calibri"/>
                <a:cs typeface="Calibri"/>
                <a:sym typeface="Calibri"/>
              </a:defRPr>
            </a:lvl1pPr>
            <a:lvl2pPr marL="600075" marR="0" lvl="1" indent="-161925" algn="l" rtl="0">
              <a:spcBef>
                <a:spcPts val="300"/>
              </a:spcBef>
              <a:spcAft>
                <a:spcPts val="0"/>
              </a:spcAft>
              <a:buClr>
                <a:srgbClr val="F39200"/>
              </a:buClr>
              <a:buSzPct val="100000"/>
              <a:buFont typeface="Arial"/>
              <a:buChar char="•"/>
              <a:defRPr sz="1500" b="0" i="0" u="none" strike="noStrike" cap="none">
                <a:solidFill>
                  <a:srgbClr val="606060"/>
                </a:solidFill>
                <a:latin typeface="Calibri"/>
                <a:ea typeface="Calibri"/>
                <a:cs typeface="Calibri"/>
                <a:sym typeface="Calibri"/>
              </a:defRPr>
            </a:lvl2pPr>
            <a:lvl3pPr marL="942975" marR="0" lvl="2" indent="-161925" algn="l" rtl="0">
              <a:spcBef>
                <a:spcPts val="300"/>
              </a:spcBef>
              <a:spcAft>
                <a:spcPts val="0"/>
              </a:spcAft>
              <a:buClr>
                <a:srgbClr val="F39200"/>
              </a:buClr>
              <a:buSzPct val="100000"/>
              <a:buFont typeface="Arial"/>
              <a:buChar char="•"/>
              <a:defRPr sz="1500" b="0" i="0" u="none" strike="noStrike" cap="none">
                <a:solidFill>
                  <a:srgbClr val="606060"/>
                </a:solidFill>
                <a:latin typeface="Calibri"/>
                <a:ea typeface="Calibri"/>
                <a:cs typeface="Calibri"/>
                <a:sym typeface="Calibri"/>
              </a:defRPr>
            </a:lvl3pPr>
            <a:lvl4pPr marL="1285875" marR="0" lvl="3" indent="-161925" algn="l" rtl="0">
              <a:spcBef>
                <a:spcPts val="300"/>
              </a:spcBef>
              <a:spcAft>
                <a:spcPts val="0"/>
              </a:spcAft>
              <a:buClr>
                <a:srgbClr val="F39200"/>
              </a:buClr>
              <a:buSzPct val="100000"/>
              <a:buFont typeface="Arial"/>
              <a:buChar char="•"/>
              <a:defRPr sz="1500" b="0" i="0" u="none" strike="noStrike" cap="none">
                <a:solidFill>
                  <a:srgbClr val="606060"/>
                </a:solidFill>
                <a:latin typeface="Calibri"/>
                <a:ea typeface="Calibri"/>
                <a:cs typeface="Calibri"/>
                <a:sym typeface="Calibri"/>
              </a:defRPr>
            </a:lvl4pPr>
            <a:lvl5pPr marL="1628775" marR="0" lvl="4" indent="-161925" algn="l" rtl="0">
              <a:spcBef>
                <a:spcPts val="300"/>
              </a:spcBef>
              <a:spcAft>
                <a:spcPts val="0"/>
              </a:spcAft>
              <a:buClr>
                <a:srgbClr val="F39200"/>
              </a:buClr>
              <a:buSzPct val="100000"/>
              <a:buFont typeface="Arial"/>
              <a:buChar char="•"/>
              <a:defRPr sz="1500" b="0" i="0" u="none" strike="noStrike" cap="none">
                <a:solidFill>
                  <a:srgbClr val="606060"/>
                </a:solidFill>
                <a:latin typeface="Calibri"/>
                <a:ea typeface="Calibri"/>
                <a:cs typeface="Calibri"/>
                <a:sym typeface="Calibri"/>
              </a:defRPr>
            </a:lvl5pPr>
            <a:lvl6pPr marL="1885950" marR="0" lvl="5" indent="-76200" algn="l" rtl="0">
              <a:spcBef>
                <a:spcPts val="300"/>
              </a:spcBef>
              <a:spcAft>
                <a:spcPts val="0"/>
              </a:spcAft>
              <a:buClr>
                <a:schemeClr val="lt2"/>
              </a:buClr>
              <a:buSzPct val="100000"/>
              <a:buFont typeface="Arial"/>
              <a:buChar char="•"/>
              <a:defRPr sz="1500" b="0" i="0" u="none" strike="noStrike" cap="none">
                <a:solidFill>
                  <a:schemeClr val="lt2"/>
                </a:solidFill>
                <a:latin typeface="Arial"/>
                <a:ea typeface="Arial"/>
                <a:cs typeface="Arial"/>
                <a:sym typeface="Arial"/>
              </a:defRPr>
            </a:lvl6pPr>
            <a:lvl7pPr marL="2228850" marR="0" lvl="6" indent="-76200" algn="l" rtl="0">
              <a:spcBef>
                <a:spcPts val="300"/>
              </a:spcBef>
              <a:spcAft>
                <a:spcPts val="0"/>
              </a:spcAft>
              <a:buClr>
                <a:schemeClr val="lt2"/>
              </a:buClr>
              <a:buSzPct val="100000"/>
              <a:buFont typeface="Arial"/>
              <a:buChar char="•"/>
              <a:defRPr sz="1500" b="0" i="0" u="none" strike="noStrike" cap="none">
                <a:solidFill>
                  <a:schemeClr val="lt2"/>
                </a:solidFill>
                <a:latin typeface="Arial"/>
                <a:ea typeface="Arial"/>
                <a:cs typeface="Arial"/>
                <a:sym typeface="Arial"/>
              </a:defRPr>
            </a:lvl7pPr>
            <a:lvl8pPr marL="2571750" marR="0" lvl="7" indent="-76200" algn="l" rtl="0">
              <a:spcBef>
                <a:spcPts val="300"/>
              </a:spcBef>
              <a:spcAft>
                <a:spcPts val="0"/>
              </a:spcAft>
              <a:buClr>
                <a:schemeClr val="lt2"/>
              </a:buClr>
              <a:buSzPct val="100000"/>
              <a:buFont typeface="Arial"/>
              <a:buChar char="•"/>
              <a:defRPr sz="1500" b="0" i="0" u="none" strike="noStrike" cap="none">
                <a:solidFill>
                  <a:schemeClr val="lt2"/>
                </a:solidFill>
                <a:latin typeface="Arial"/>
                <a:ea typeface="Arial"/>
                <a:cs typeface="Arial"/>
                <a:sym typeface="Arial"/>
              </a:defRPr>
            </a:lvl8pPr>
            <a:lvl9pPr marL="2914650" marR="0" lvl="8" indent="-76200" algn="l" rtl="0">
              <a:spcBef>
                <a:spcPts val="300"/>
              </a:spcBef>
              <a:spcAft>
                <a:spcPts val="0"/>
              </a:spcAft>
              <a:buClr>
                <a:schemeClr val="lt2"/>
              </a:buClr>
              <a:buSzPct val="100000"/>
              <a:buFont typeface="Arial"/>
              <a:buChar char="•"/>
              <a:defRPr sz="1500" b="0" i="0" u="none" strike="noStrike" cap="none">
                <a:solidFill>
                  <a:schemeClr val="lt2"/>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611187" y="919162"/>
            <a:ext cx="7777162" cy="792162"/>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0" i="0" u="none" strike="noStrike" cap="none">
                <a:solidFill>
                  <a:srgbClr val="00648C"/>
                </a:solidFill>
                <a:latin typeface="Tahoma"/>
                <a:ea typeface="Tahoma"/>
                <a:cs typeface="Tahoma"/>
                <a:sym typeface="Tahoma"/>
              </a:defRPr>
            </a:lvl1pPr>
            <a:lvl2pPr marL="0" marR="0" lvl="1" indent="0" algn="ctr" rtl="0">
              <a:spcBef>
                <a:spcPts val="0"/>
              </a:spcBef>
              <a:spcAft>
                <a:spcPts val="0"/>
              </a:spcAft>
              <a:buNone/>
              <a:defRPr sz="2800" b="0" i="0" u="none" strike="noStrike" cap="none">
                <a:solidFill>
                  <a:srgbClr val="00648C"/>
                </a:solidFill>
                <a:latin typeface="Tahoma"/>
                <a:ea typeface="Tahoma"/>
                <a:cs typeface="Tahoma"/>
                <a:sym typeface="Tahoma"/>
              </a:defRPr>
            </a:lvl2pPr>
            <a:lvl3pPr marL="0" marR="0" lvl="2" indent="0" algn="ctr" rtl="0">
              <a:spcBef>
                <a:spcPts val="0"/>
              </a:spcBef>
              <a:spcAft>
                <a:spcPts val="0"/>
              </a:spcAft>
              <a:buNone/>
              <a:defRPr sz="2800" b="0" i="0" u="none" strike="noStrike" cap="none">
                <a:solidFill>
                  <a:srgbClr val="00648C"/>
                </a:solidFill>
                <a:latin typeface="Tahoma"/>
                <a:ea typeface="Tahoma"/>
                <a:cs typeface="Tahoma"/>
                <a:sym typeface="Tahoma"/>
              </a:defRPr>
            </a:lvl3pPr>
            <a:lvl4pPr marL="0" marR="0" lvl="3" indent="0" algn="ctr" rtl="0">
              <a:spcBef>
                <a:spcPts val="0"/>
              </a:spcBef>
              <a:spcAft>
                <a:spcPts val="0"/>
              </a:spcAft>
              <a:buNone/>
              <a:defRPr sz="2800" b="0" i="0" u="none" strike="noStrike" cap="none">
                <a:solidFill>
                  <a:srgbClr val="00648C"/>
                </a:solidFill>
                <a:latin typeface="Tahoma"/>
                <a:ea typeface="Tahoma"/>
                <a:cs typeface="Tahoma"/>
                <a:sym typeface="Tahoma"/>
              </a:defRPr>
            </a:lvl4pPr>
            <a:lvl5pPr marL="0" marR="0" lvl="4" indent="0" algn="ctr" rtl="0">
              <a:spcBef>
                <a:spcPts val="0"/>
              </a:spcBef>
              <a:spcAft>
                <a:spcPts val="0"/>
              </a:spcAft>
              <a:buNone/>
              <a:defRPr sz="2800" b="0" i="0" u="none" strike="noStrike" cap="none">
                <a:solidFill>
                  <a:srgbClr val="00648C"/>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30" name="Shape 30"/>
          <p:cNvSpPr txBox="1">
            <a:spLocks noGrp="1"/>
          </p:cNvSpPr>
          <p:nvPr>
            <p:ph type="body" idx="1"/>
          </p:nvPr>
        </p:nvSpPr>
        <p:spPr>
          <a:xfrm>
            <a:off x="611187" y="2133600"/>
            <a:ext cx="7777162" cy="3816349"/>
          </a:xfrm>
          <a:prstGeom prst="rect">
            <a:avLst/>
          </a:prstGeom>
          <a:noFill/>
          <a:ln>
            <a:noFill/>
          </a:ln>
        </p:spPr>
        <p:txBody>
          <a:bodyPr lIns="91425" tIns="91425" rIns="91425" bIns="91425" anchor="t" anchorCtr="0"/>
          <a:lstStyle>
            <a:lvl1pPr marL="342900" marR="0" lvl="0" indent="-2159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0" i="0" u="none" strike="noStrike" cap="none">
                <a:solidFill>
                  <a:srgbClr val="00648C"/>
                </a:solidFill>
                <a:latin typeface="Tahoma"/>
                <a:ea typeface="Tahoma"/>
                <a:cs typeface="Tahoma"/>
                <a:sym typeface="Tahoma"/>
              </a:defRPr>
            </a:lvl1pPr>
            <a:lvl2pPr marL="0" marR="0" lvl="1" indent="0" algn="ctr" rtl="0">
              <a:spcBef>
                <a:spcPts val="0"/>
              </a:spcBef>
              <a:spcAft>
                <a:spcPts val="0"/>
              </a:spcAft>
              <a:buNone/>
              <a:defRPr sz="2800" b="0" i="0" u="none" strike="noStrike" cap="none">
                <a:solidFill>
                  <a:srgbClr val="00648C"/>
                </a:solidFill>
                <a:latin typeface="Tahoma"/>
                <a:ea typeface="Tahoma"/>
                <a:cs typeface="Tahoma"/>
                <a:sym typeface="Tahoma"/>
              </a:defRPr>
            </a:lvl2pPr>
            <a:lvl3pPr marL="0" marR="0" lvl="2" indent="0" algn="ctr" rtl="0">
              <a:spcBef>
                <a:spcPts val="0"/>
              </a:spcBef>
              <a:spcAft>
                <a:spcPts val="0"/>
              </a:spcAft>
              <a:buNone/>
              <a:defRPr sz="2800" b="0" i="0" u="none" strike="noStrike" cap="none">
                <a:solidFill>
                  <a:srgbClr val="00648C"/>
                </a:solidFill>
                <a:latin typeface="Tahoma"/>
                <a:ea typeface="Tahoma"/>
                <a:cs typeface="Tahoma"/>
                <a:sym typeface="Tahoma"/>
              </a:defRPr>
            </a:lvl3pPr>
            <a:lvl4pPr marL="0" marR="0" lvl="3" indent="0" algn="ctr" rtl="0">
              <a:spcBef>
                <a:spcPts val="0"/>
              </a:spcBef>
              <a:spcAft>
                <a:spcPts val="0"/>
              </a:spcAft>
              <a:buNone/>
              <a:defRPr sz="2800" b="0" i="0" u="none" strike="noStrike" cap="none">
                <a:solidFill>
                  <a:srgbClr val="00648C"/>
                </a:solidFill>
                <a:latin typeface="Tahoma"/>
                <a:ea typeface="Tahoma"/>
                <a:cs typeface="Tahoma"/>
                <a:sym typeface="Tahoma"/>
              </a:defRPr>
            </a:lvl4pPr>
            <a:lvl5pPr marL="0" marR="0" lvl="4" indent="0" algn="ctr" rtl="0">
              <a:spcBef>
                <a:spcPts val="0"/>
              </a:spcBef>
              <a:spcAft>
                <a:spcPts val="0"/>
              </a:spcAft>
              <a:buNone/>
              <a:defRPr sz="2800" b="0" i="0" u="none" strike="noStrike" cap="none">
                <a:solidFill>
                  <a:srgbClr val="00648C"/>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34" name="Shape 34"/>
          <p:cNvSpPr txBox="1">
            <a:spLocks noGrp="1"/>
          </p:cNvSpPr>
          <p:nvPr>
            <p:ph type="body" idx="1"/>
          </p:nvPr>
        </p:nvSpPr>
        <p:spPr>
          <a:xfrm>
            <a:off x="685800" y="1981200"/>
            <a:ext cx="3809999" cy="4114800"/>
          </a:xfrm>
          <a:prstGeom prst="rect">
            <a:avLst/>
          </a:prstGeom>
          <a:noFill/>
          <a:ln>
            <a:noFill/>
          </a:ln>
        </p:spPr>
        <p:txBody>
          <a:bodyPr lIns="91425" tIns="91425" rIns="91425" bIns="91425" anchor="t" anchorCtr="0"/>
          <a:lstStyle>
            <a:lvl1pPr marL="342900" marR="0" lvl="0" indent="-215900" algn="l" rtl="0">
              <a:spcBef>
                <a:spcPts val="400"/>
              </a:spcBef>
              <a:spcAft>
                <a:spcPts val="0"/>
              </a:spcAft>
              <a:buClr>
                <a:schemeClr val="dk1"/>
              </a:buClr>
              <a:buSzPct val="100000"/>
              <a:buFont typeface="Tahoma"/>
              <a:buChar char="•"/>
              <a:defRPr sz="2000">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body" idx="2"/>
          </p:nvPr>
        </p:nvSpPr>
        <p:spPr>
          <a:xfrm>
            <a:off x="4648200" y="1981200"/>
            <a:ext cx="3809999" cy="1981199"/>
          </a:xfrm>
          <a:prstGeom prst="rect">
            <a:avLst/>
          </a:prstGeom>
          <a:noFill/>
          <a:ln>
            <a:noFill/>
          </a:ln>
        </p:spPr>
        <p:txBody>
          <a:bodyPr lIns="91425" tIns="91425" rIns="91425" bIns="91425" anchor="t" anchorCtr="0"/>
          <a:lstStyle>
            <a:lvl1pPr marL="342900" marR="0" lvl="0" indent="-215900" algn="l" rtl="0">
              <a:spcBef>
                <a:spcPts val="400"/>
              </a:spcBef>
              <a:spcAft>
                <a:spcPts val="0"/>
              </a:spcAft>
              <a:buClr>
                <a:schemeClr val="dk1"/>
              </a:buClr>
              <a:buSzPct val="100000"/>
              <a:buFont typeface="Tahoma"/>
              <a:buChar char="•"/>
              <a:defRPr sz="2000">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body" idx="3"/>
          </p:nvPr>
        </p:nvSpPr>
        <p:spPr>
          <a:xfrm>
            <a:off x="4648200" y="4114800"/>
            <a:ext cx="3809999" cy="1981199"/>
          </a:xfrm>
          <a:prstGeom prst="rect">
            <a:avLst/>
          </a:prstGeom>
          <a:noFill/>
          <a:ln>
            <a:noFill/>
          </a:ln>
        </p:spPr>
        <p:txBody>
          <a:bodyPr lIns="91425" tIns="91425" rIns="91425" bIns="91425" anchor="t" anchorCtr="0"/>
          <a:lstStyle>
            <a:lvl1pPr marL="342900" marR="0" lvl="0" indent="-215900" algn="l" rtl="0">
              <a:spcBef>
                <a:spcPts val="400"/>
              </a:spcBef>
              <a:spcAft>
                <a:spcPts val="0"/>
              </a:spcAft>
              <a:buClr>
                <a:schemeClr val="dk1"/>
              </a:buClr>
              <a:buSzPct val="100000"/>
              <a:buFont typeface="Tahoma"/>
              <a:buChar char="•"/>
              <a:defRPr sz="2000">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Shape 37"/>
        <p:cNvGrpSpPr/>
        <p:nvPr/>
      </p:nvGrpSpPr>
      <p:grpSpPr>
        <a:xfrm>
          <a:off x="0" y="0"/>
          <a:ext cx="0" cy="0"/>
          <a:chOff x="0" y="0"/>
          <a:chExt cx="0" cy="0"/>
        </a:xfrm>
      </p:grpSpPr>
      <p:sp>
        <p:nvSpPr>
          <p:cNvPr id="38" name="Shape 38"/>
          <p:cNvSpPr txBox="1">
            <a:spLocks noGrp="1"/>
          </p:cNvSpPr>
          <p:nvPr>
            <p:ph type="body" idx="1"/>
          </p:nvPr>
        </p:nvSpPr>
        <p:spPr>
          <a:xfrm>
            <a:off x="685800" y="609600"/>
            <a:ext cx="7772400" cy="5486399"/>
          </a:xfrm>
          <a:prstGeom prst="rect">
            <a:avLst/>
          </a:prstGeom>
          <a:noFill/>
          <a:ln>
            <a:noFill/>
          </a:ln>
        </p:spPr>
        <p:txBody>
          <a:bodyPr lIns="91425" tIns="91425" rIns="91425" bIns="91425" anchor="t" anchorCtr="0"/>
          <a:lstStyle>
            <a:lvl1pPr marL="342900" marR="0" lvl="0" indent="-215900" algn="l" rtl="0">
              <a:spcBef>
                <a:spcPts val="400"/>
              </a:spcBef>
              <a:spcAft>
                <a:spcPts val="0"/>
              </a:spcAft>
              <a:buClr>
                <a:schemeClr val="dk1"/>
              </a:buClr>
              <a:buSzPct val="100000"/>
              <a:buFont typeface="Tahoma"/>
              <a:buChar char="•"/>
              <a:defRPr sz="2000">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rot="5400000">
            <a:off x="4743450" y="2381249"/>
            <a:ext cx="5486399" cy="1943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0" i="0" u="none" strike="noStrike" cap="none">
                <a:solidFill>
                  <a:srgbClr val="00648C"/>
                </a:solidFill>
                <a:latin typeface="Tahoma"/>
                <a:ea typeface="Tahoma"/>
                <a:cs typeface="Tahoma"/>
                <a:sym typeface="Tahoma"/>
              </a:defRPr>
            </a:lvl1pPr>
            <a:lvl2pPr marL="0" marR="0" lvl="1" indent="0" algn="ctr" rtl="0">
              <a:spcBef>
                <a:spcPts val="0"/>
              </a:spcBef>
              <a:spcAft>
                <a:spcPts val="0"/>
              </a:spcAft>
              <a:buNone/>
              <a:defRPr sz="2800" b="0" i="0" u="none" strike="noStrike" cap="none">
                <a:solidFill>
                  <a:srgbClr val="00648C"/>
                </a:solidFill>
                <a:latin typeface="Tahoma"/>
                <a:ea typeface="Tahoma"/>
                <a:cs typeface="Tahoma"/>
                <a:sym typeface="Tahoma"/>
              </a:defRPr>
            </a:lvl2pPr>
            <a:lvl3pPr marL="0" marR="0" lvl="2" indent="0" algn="ctr" rtl="0">
              <a:spcBef>
                <a:spcPts val="0"/>
              </a:spcBef>
              <a:spcAft>
                <a:spcPts val="0"/>
              </a:spcAft>
              <a:buNone/>
              <a:defRPr sz="2800" b="0" i="0" u="none" strike="noStrike" cap="none">
                <a:solidFill>
                  <a:srgbClr val="00648C"/>
                </a:solidFill>
                <a:latin typeface="Tahoma"/>
                <a:ea typeface="Tahoma"/>
                <a:cs typeface="Tahoma"/>
                <a:sym typeface="Tahoma"/>
              </a:defRPr>
            </a:lvl3pPr>
            <a:lvl4pPr marL="0" marR="0" lvl="3" indent="0" algn="ctr" rtl="0">
              <a:spcBef>
                <a:spcPts val="0"/>
              </a:spcBef>
              <a:spcAft>
                <a:spcPts val="0"/>
              </a:spcAft>
              <a:buNone/>
              <a:defRPr sz="2800" b="0" i="0" u="none" strike="noStrike" cap="none">
                <a:solidFill>
                  <a:srgbClr val="00648C"/>
                </a:solidFill>
                <a:latin typeface="Tahoma"/>
                <a:ea typeface="Tahoma"/>
                <a:cs typeface="Tahoma"/>
                <a:sym typeface="Tahoma"/>
              </a:defRPr>
            </a:lvl4pPr>
            <a:lvl5pPr marL="0" marR="0" lvl="4" indent="0" algn="ctr" rtl="0">
              <a:spcBef>
                <a:spcPts val="0"/>
              </a:spcBef>
              <a:spcAft>
                <a:spcPts val="0"/>
              </a:spcAft>
              <a:buNone/>
              <a:defRPr sz="2800" b="0" i="0" u="none" strike="noStrike" cap="none">
                <a:solidFill>
                  <a:srgbClr val="00648C"/>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41" name="Shape 41"/>
          <p:cNvSpPr txBox="1">
            <a:spLocks noGrp="1"/>
          </p:cNvSpPr>
          <p:nvPr>
            <p:ph type="body" idx="1"/>
          </p:nvPr>
        </p:nvSpPr>
        <p:spPr>
          <a:xfrm rot="5400000">
            <a:off x="781050" y="514349"/>
            <a:ext cx="5486399" cy="5676900"/>
          </a:xfrm>
          <a:prstGeom prst="rect">
            <a:avLst/>
          </a:prstGeom>
          <a:noFill/>
          <a:ln>
            <a:noFill/>
          </a:ln>
        </p:spPr>
        <p:txBody>
          <a:bodyPr lIns="91425" tIns="91425" rIns="91425" bIns="91425" anchor="t" anchorCtr="0"/>
          <a:lstStyle>
            <a:lvl1pPr marL="342900" marR="0" lvl="0" indent="-215900" algn="l" rtl="0">
              <a:spcBef>
                <a:spcPts val="400"/>
              </a:spcBef>
              <a:spcAft>
                <a:spcPts val="0"/>
              </a:spcAft>
              <a:buClr>
                <a:schemeClr val="dk1"/>
              </a:buClr>
              <a:buSzPct val="100000"/>
              <a:buFont typeface="Tahoma"/>
              <a:buChar char="•"/>
              <a:defRPr sz="2000">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611187" y="919162"/>
            <a:ext cx="7777162" cy="792162"/>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0" i="0" u="none" strike="noStrike" cap="none">
                <a:solidFill>
                  <a:srgbClr val="00648C"/>
                </a:solidFill>
                <a:latin typeface="Tahoma"/>
                <a:ea typeface="Tahoma"/>
                <a:cs typeface="Tahoma"/>
                <a:sym typeface="Tahoma"/>
              </a:defRPr>
            </a:lvl1pPr>
            <a:lvl2pPr marL="0" marR="0" lvl="1" indent="0" algn="ctr" rtl="0">
              <a:spcBef>
                <a:spcPts val="0"/>
              </a:spcBef>
              <a:spcAft>
                <a:spcPts val="0"/>
              </a:spcAft>
              <a:buNone/>
              <a:defRPr sz="2800" b="0" i="0" u="none" strike="noStrike" cap="none">
                <a:solidFill>
                  <a:srgbClr val="00648C"/>
                </a:solidFill>
                <a:latin typeface="Tahoma"/>
                <a:ea typeface="Tahoma"/>
                <a:cs typeface="Tahoma"/>
                <a:sym typeface="Tahoma"/>
              </a:defRPr>
            </a:lvl2pPr>
            <a:lvl3pPr marL="0" marR="0" lvl="2" indent="0" algn="ctr" rtl="0">
              <a:spcBef>
                <a:spcPts val="0"/>
              </a:spcBef>
              <a:spcAft>
                <a:spcPts val="0"/>
              </a:spcAft>
              <a:buNone/>
              <a:defRPr sz="2800" b="0" i="0" u="none" strike="noStrike" cap="none">
                <a:solidFill>
                  <a:srgbClr val="00648C"/>
                </a:solidFill>
                <a:latin typeface="Tahoma"/>
                <a:ea typeface="Tahoma"/>
                <a:cs typeface="Tahoma"/>
                <a:sym typeface="Tahoma"/>
              </a:defRPr>
            </a:lvl3pPr>
            <a:lvl4pPr marL="0" marR="0" lvl="3" indent="0" algn="ctr" rtl="0">
              <a:spcBef>
                <a:spcPts val="0"/>
              </a:spcBef>
              <a:spcAft>
                <a:spcPts val="0"/>
              </a:spcAft>
              <a:buNone/>
              <a:defRPr sz="2800" b="0" i="0" u="none" strike="noStrike" cap="none">
                <a:solidFill>
                  <a:srgbClr val="00648C"/>
                </a:solidFill>
                <a:latin typeface="Tahoma"/>
                <a:ea typeface="Tahoma"/>
                <a:cs typeface="Tahoma"/>
                <a:sym typeface="Tahoma"/>
              </a:defRPr>
            </a:lvl4pPr>
            <a:lvl5pPr marL="0" marR="0" lvl="4" indent="0" algn="ctr" rtl="0">
              <a:spcBef>
                <a:spcPts val="0"/>
              </a:spcBef>
              <a:spcAft>
                <a:spcPts val="0"/>
              </a:spcAft>
              <a:buNone/>
              <a:defRPr sz="2800" b="0" i="0" u="none" strike="noStrike" cap="none">
                <a:solidFill>
                  <a:srgbClr val="00648C"/>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44" name="Shape 44"/>
          <p:cNvSpPr txBox="1">
            <a:spLocks noGrp="1"/>
          </p:cNvSpPr>
          <p:nvPr>
            <p:ph type="body" idx="1"/>
          </p:nvPr>
        </p:nvSpPr>
        <p:spPr>
          <a:xfrm rot="5400000">
            <a:off x="2591593" y="153193"/>
            <a:ext cx="3816349" cy="7777162"/>
          </a:xfrm>
          <a:prstGeom prst="rect">
            <a:avLst/>
          </a:prstGeom>
          <a:noFill/>
          <a:ln>
            <a:noFill/>
          </a:ln>
        </p:spPr>
        <p:txBody>
          <a:bodyPr lIns="91425" tIns="91425" rIns="91425" bIns="91425" anchor="t" anchorCtr="0"/>
          <a:lstStyle>
            <a:lvl1pPr marL="342900" marR="0" lvl="0" indent="-215900" algn="l" rtl="0">
              <a:spcBef>
                <a:spcPts val="400"/>
              </a:spcBef>
              <a:spcAft>
                <a:spcPts val="0"/>
              </a:spcAft>
              <a:buClr>
                <a:schemeClr val="dk1"/>
              </a:buClr>
              <a:buSzPct val="100000"/>
              <a:buFont typeface="Tahoma"/>
              <a:buChar char="•"/>
              <a:defRPr sz="2000">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rgbClr val="00648C"/>
                </a:solidFill>
                <a:latin typeface="Tahoma"/>
                <a:ea typeface="Tahoma"/>
                <a:cs typeface="Tahoma"/>
                <a:sym typeface="Tahoma"/>
              </a:defRPr>
            </a:lvl1pPr>
            <a:lvl2pPr marL="0" marR="0" lvl="1" indent="0" algn="ctr" rtl="0">
              <a:spcBef>
                <a:spcPts val="0"/>
              </a:spcBef>
              <a:spcAft>
                <a:spcPts val="0"/>
              </a:spcAft>
              <a:buNone/>
              <a:defRPr sz="2800" b="0" i="0" u="none" strike="noStrike" cap="none">
                <a:solidFill>
                  <a:srgbClr val="00648C"/>
                </a:solidFill>
                <a:latin typeface="Tahoma"/>
                <a:ea typeface="Tahoma"/>
                <a:cs typeface="Tahoma"/>
                <a:sym typeface="Tahoma"/>
              </a:defRPr>
            </a:lvl2pPr>
            <a:lvl3pPr marL="0" marR="0" lvl="2" indent="0" algn="ctr" rtl="0">
              <a:spcBef>
                <a:spcPts val="0"/>
              </a:spcBef>
              <a:spcAft>
                <a:spcPts val="0"/>
              </a:spcAft>
              <a:buNone/>
              <a:defRPr sz="2800" b="0" i="0" u="none" strike="noStrike" cap="none">
                <a:solidFill>
                  <a:srgbClr val="00648C"/>
                </a:solidFill>
                <a:latin typeface="Tahoma"/>
                <a:ea typeface="Tahoma"/>
                <a:cs typeface="Tahoma"/>
                <a:sym typeface="Tahoma"/>
              </a:defRPr>
            </a:lvl3pPr>
            <a:lvl4pPr marL="0" marR="0" lvl="3" indent="0" algn="ctr" rtl="0">
              <a:spcBef>
                <a:spcPts val="0"/>
              </a:spcBef>
              <a:spcAft>
                <a:spcPts val="0"/>
              </a:spcAft>
              <a:buNone/>
              <a:defRPr sz="2800" b="0" i="0" u="none" strike="noStrike" cap="none">
                <a:solidFill>
                  <a:srgbClr val="00648C"/>
                </a:solidFill>
                <a:latin typeface="Tahoma"/>
                <a:ea typeface="Tahoma"/>
                <a:cs typeface="Tahoma"/>
                <a:sym typeface="Tahoma"/>
              </a:defRPr>
            </a:lvl4pPr>
            <a:lvl5pPr marL="0" marR="0" lvl="4" indent="0" algn="ctr" rtl="0">
              <a:spcBef>
                <a:spcPts val="0"/>
              </a:spcBef>
              <a:spcAft>
                <a:spcPts val="0"/>
              </a:spcAft>
              <a:buNone/>
              <a:defRPr sz="2800" b="0" i="0" u="none" strike="noStrike" cap="none">
                <a:solidFill>
                  <a:srgbClr val="00648C"/>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47" name="Shape 47"/>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Tahoma"/>
              <a:buNone/>
              <a:defRPr sz="3200">
                <a:solidFill>
                  <a:schemeClr val="dk1"/>
                </a:solidFill>
                <a:latin typeface="Tahoma"/>
                <a:ea typeface="Tahoma"/>
                <a:cs typeface="Tahoma"/>
                <a:sym typeface="Tahoma"/>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48" name="Shape 4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Tahoma"/>
              <a:buNone/>
              <a:defRPr sz="1400">
                <a:solidFill>
                  <a:schemeClr val="dk1"/>
                </a:solidFill>
                <a:latin typeface="Tahoma"/>
                <a:ea typeface="Tahoma"/>
                <a:cs typeface="Tahoma"/>
                <a:sym typeface="Tahoma"/>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rgbClr val="00648C"/>
                </a:solidFill>
                <a:latin typeface="Tahoma"/>
                <a:ea typeface="Tahoma"/>
                <a:cs typeface="Tahoma"/>
                <a:sym typeface="Tahoma"/>
              </a:defRPr>
            </a:lvl1pPr>
            <a:lvl2pPr marL="0" marR="0" lvl="1" indent="0" algn="ctr" rtl="0">
              <a:spcBef>
                <a:spcPts val="0"/>
              </a:spcBef>
              <a:spcAft>
                <a:spcPts val="0"/>
              </a:spcAft>
              <a:buNone/>
              <a:defRPr sz="2800" b="0" i="0" u="none" strike="noStrike" cap="none">
                <a:solidFill>
                  <a:srgbClr val="00648C"/>
                </a:solidFill>
                <a:latin typeface="Tahoma"/>
                <a:ea typeface="Tahoma"/>
                <a:cs typeface="Tahoma"/>
                <a:sym typeface="Tahoma"/>
              </a:defRPr>
            </a:lvl2pPr>
            <a:lvl3pPr marL="0" marR="0" lvl="2" indent="0" algn="ctr" rtl="0">
              <a:spcBef>
                <a:spcPts val="0"/>
              </a:spcBef>
              <a:spcAft>
                <a:spcPts val="0"/>
              </a:spcAft>
              <a:buNone/>
              <a:defRPr sz="2800" b="0" i="0" u="none" strike="noStrike" cap="none">
                <a:solidFill>
                  <a:srgbClr val="00648C"/>
                </a:solidFill>
                <a:latin typeface="Tahoma"/>
                <a:ea typeface="Tahoma"/>
                <a:cs typeface="Tahoma"/>
                <a:sym typeface="Tahoma"/>
              </a:defRPr>
            </a:lvl3pPr>
            <a:lvl4pPr marL="0" marR="0" lvl="3" indent="0" algn="ctr" rtl="0">
              <a:spcBef>
                <a:spcPts val="0"/>
              </a:spcBef>
              <a:spcAft>
                <a:spcPts val="0"/>
              </a:spcAft>
              <a:buNone/>
              <a:defRPr sz="2800" b="0" i="0" u="none" strike="noStrike" cap="none">
                <a:solidFill>
                  <a:srgbClr val="00648C"/>
                </a:solidFill>
                <a:latin typeface="Tahoma"/>
                <a:ea typeface="Tahoma"/>
                <a:cs typeface="Tahoma"/>
                <a:sym typeface="Tahoma"/>
              </a:defRPr>
            </a:lvl4pPr>
            <a:lvl5pPr marL="0" marR="0" lvl="4" indent="0" algn="ctr" rtl="0">
              <a:spcBef>
                <a:spcPts val="0"/>
              </a:spcBef>
              <a:spcAft>
                <a:spcPts val="0"/>
              </a:spcAft>
              <a:buNone/>
              <a:defRPr sz="2800" b="0" i="0" u="none" strike="noStrike" cap="none">
                <a:solidFill>
                  <a:srgbClr val="00648C"/>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51" name="Shape 51"/>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ahoma"/>
              <a:buChar char="•"/>
              <a:defRPr sz="3200">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Tahoma"/>
              <a:buNone/>
              <a:defRPr sz="1400">
                <a:solidFill>
                  <a:schemeClr val="dk1"/>
                </a:solidFill>
                <a:latin typeface="Tahoma"/>
                <a:ea typeface="Tahoma"/>
                <a:cs typeface="Tahoma"/>
                <a:sym typeface="Tahoma"/>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2.xml"/><Relationship Id="rId12" Type="http://schemas.openxmlformats.org/officeDocument/2006/relationships/slideLayout" Target="../slideLayouts/slideLayout13.xml"/><Relationship Id="rId13" Type="http://schemas.openxmlformats.org/officeDocument/2006/relationships/slideLayout" Target="../slideLayouts/slideLayout14.xml"/><Relationship Id="rId14" Type="http://schemas.openxmlformats.org/officeDocument/2006/relationships/theme" Target="../theme/theme2.xml"/><Relationship Id="rId15"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 Id="rId9" Type="http://schemas.openxmlformats.org/officeDocument/2006/relationships/slideLayout" Target="../slideLayouts/slideLayout10.xml"/><Relationship Id="rId10"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theme" Target="../theme/theme3.xml"/><Relationship Id="rId3"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
        <p:cNvGrpSpPr/>
        <p:nvPr/>
      </p:nvGrpSpPr>
      <p:grpSpPr>
        <a:xfrm>
          <a:off x="0" y="0"/>
          <a:ext cx="0" cy="0"/>
          <a:chOff x="0" y="0"/>
          <a:chExt cx="0" cy="0"/>
        </a:xfrm>
      </p:grpSpPr>
      <p:pic>
        <p:nvPicPr>
          <p:cNvPr id="10" name="Shape 10"/>
          <p:cNvPicPr preferRelativeResize="0"/>
          <p:nvPr/>
        </p:nvPicPr>
        <p:blipFill rotWithShape="1">
          <a:blip r:embed="rId4">
            <a:alphaModFix/>
          </a:blip>
          <a:srcRect/>
          <a:stretch/>
        </p:blipFill>
        <p:spPr>
          <a:xfrm>
            <a:off x="0" y="-90486"/>
            <a:ext cx="9250361" cy="6948487"/>
          </a:xfrm>
          <a:prstGeom prst="rect">
            <a:avLst/>
          </a:prstGeom>
          <a:noFill/>
          <a:ln>
            <a:noFill/>
          </a:ln>
        </p:spPr>
      </p:pic>
      <p:sp>
        <p:nvSpPr>
          <p:cNvPr id="11" name="Shape 11"/>
          <p:cNvSpPr txBox="1">
            <a:spLocks noGrp="1"/>
          </p:cNvSpPr>
          <p:nvPr>
            <p:ph type="title"/>
          </p:nvPr>
        </p:nvSpPr>
        <p:spPr>
          <a:xfrm>
            <a:off x="719137" y="358775"/>
            <a:ext cx="7813674"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2400" b="0" i="0" u="none" strike="noStrike" cap="none">
                <a:solidFill>
                  <a:srgbClr val="008FC0"/>
                </a:solidFill>
                <a:latin typeface="Calibri"/>
                <a:ea typeface="Calibri"/>
                <a:cs typeface="Calibri"/>
                <a:sym typeface="Calibri"/>
              </a:defRPr>
            </a:lvl1pPr>
            <a:lvl2pPr marL="0" marR="0" lvl="1" indent="0" algn="l" rtl="0">
              <a:spcBef>
                <a:spcPts val="0"/>
              </a:spcBef>
              <a:spcAft>
                <a:spcPts val="0"/>
              </a:spcAft>
              <a:buNone/>
              <a:defRPr sz="2400" b="0" i="0" u="none" strike="noStrike" cap="none">
                <a:solidFill>
                  <a:srgbClr val="008FC0"/>
                </a:solidFill>
                <a:latin typeface="Calibri"/>
                <a:ea typeface="Calibri"/>
                <a:cs typeface="Calibri"/>
                <a:sym typeface="Calibri"/>
              </a:defRPr>
            </a:lvl2pPr>
            <a:lvl3pPr marL="0" marR="0" lvl="2" indent="0" algn="l" rtl="0">
              <a:spcBef>
                <a:spcPts val="0"/>
              </a:spcBef>
              <a:spcAft>
                <a:spcPts val="0"/>
              </a:spcAft>
              <a:buNone/>
              <a:defRPr sz="2400" b="0" i="0" u="none" strike="noStrike" cap="none">
                <a:solidFill>
                  <a:srgbClr val="008FC0"/>
                </a:solidFill>
                <a:latin typeface="Calibri"/>
                <a:ea typeface="Calibri"/>
                <a:cs typeface="Calibri"/>
                <a:sym typeface="Calibri"/>
              </a:defRPr>
            </a:lvl3pPr>
            <a:lvl4pPr marL="0" marR="0" lvl="3" indent="0" algn="l" rtl="0">
              <a:spcBef>
                <a:spcPts val="0"/>
              </a:spcBef>
              <a:spcAft>
                <a:spcPts val="0"/>
              </a:spcAft>
              <a:buNone/>
              <a:defRPr sz="2400" b="0" i="0" u="none" strike="noStrike" cap="none">
                <a:solidFill>
                  <a:srgbClr val="008FC0"/>
                </a:solidFill>
                <a:latin typeface="Calibri"/>
                <a:ea typeface="Calibri"/>
                <a:cs typeface="Calibri"/>
                <a:sym typeface="Calibri"/>
              </a:defRPr>
            </a:lvl4pPr>
            <a:lvl5pPr marL="0" marR="0" lvl="4" indent="0" algn="l" rtl="0">
              <a:spcBef>
                <a:spcPts val="0"/>
              </a:spcBef>
              <a:spcAft>
                <a:spcPts val="0"/>
              </a:spcAft>
              <a:buNone/>
              <a:defRPr sz="2400" b="0" i="0" u="none" strike="noStrike" cap="none">
                <a:solidFill>
                  <a:srgbClr val="008FC0"/>
                </a:solidFill>
                <a:latin typeface="Calibri"/>
                <a:ea typeface="Calibri"/>
                <a:cs typeface="Calibri"/>
                <a:sym typeface="Calibri"/>
              </a:defRPr>
            </a:lvl5pPr>
            <a:lvl6pPr marL="342900" marR="0" lvl="5" indent="0" algn="l" rtl="0">
              <a:spcBef>
                <a:spcPts val="0"/>
              </a:spcBef>
              <a:spcAft>
                <a:spcPts val="0"/>
              </a:spcAft>
              <a:buNone/>
              <a:defRPr sz="2250" b="0" i="0" u="none" strike="noStrike" cap="none">
                <a:solidFill>
                  <a:srgbClr val="004494"/>
                </a:solidFill>
                <a:latin typeface="Verdana"/>
                <a:ea typeface="Verdana"/>
                <a:cs typeface="Verdana"/>
                <a:sym typeface="Verdana"/>
              </a:defRPr>
            </a:lvl6pPr>
            <a:lvl7pPr marL="685800" marR="0" lvl="6" indent="0" algn="l" rtl="0">
              <a:spcBef>
                <a:spcPts val="0"/>
              </a:spcBef>
              <a:spcAft>
                <a:spcPts val="0"/>
              </a:spcAft>
              <a:buNone/>
              <a:defRPr sz="2250" b="0" i="0" u="none" strike="noStrike" cap="none">
                <a:solidFill>
                  <a:srgbClr val="004494"/>
                </a:solidFill>
                <a:latin typeface="Verdana"/>
                <a:ea typeface="Verdana"/>
                <a:cs typeface="Verdana"/>
                <a:sym typeface="Verdana"/>
              </a:defRPr>
            </a:lvl7pPr>
            <a:lvl8pPr marL="1028700" marR="0" lvl="7" indent="0" algn="l" rtl="0">
              <a:spcBef>
                <a:spcPts val="0"/>
              </a:spcBef>
              <a:spcAft>
                <a:spcPts val="0"/>
              </a:spcAft>
              <a:buNone/>
              <a:defRPr sz="2250" b="0" i="0" u="none" strike="noStrike" cap="none">
                <a:solidFill>
                  <a:srgbClr val="004494"/>
                </a:solidFill>
                <a:latin typeface="Verdana"/>
                <a:ea typeface="Verdana"/>
                <a:cs typeface="Verdana"/>
                <a:sym typeface="Verdana"/>
              </a:defRPr>
            </a:lvl8pPr>
            <a:lvl9pPr marL="1371600" marR="0" lvl="8" indent="0" algn="l" rtl="0">
              <a:spcBef>
                <a:spcPts val="0"/>
              </a:spcBef>
              <a:spcAft>
                <a:spcPts val="0"/>
              </a:spcAft>
              <a:buNone/>
              <a:defRPr sz="2250" b="0" i="0" u="none" strike="noStrike" cap="none">
                <a:solidFill>
                  <a:srgbClr val="004494"/>
                </a:solidFill>
                <a:latin typeface="Verdana"/>
                <a:ea typeface="Verdana"/>
                <a:cs typeface="Verdana"/>
                <a:sym typeface="Verdana"/>
              </a:defRPr>
            </a:lvl9pPr>
          </a:lstStyle>
          <a:p>
            <a:endParaRPr/>
          </a:p>
        </p:txBody>
      </p:sp>
      <p:sp>
        <p:nvSpPr>
          <p:cNvPr id="12" name="Shape 12"/>
          <p:cNvSpPr txBox="1">
            <a:spLocks noGrp="1"/>
          </p:cNvSpPr>
          <p:nvPr>
            <p:ph type="body" idx="1"/>
          </p:nvPr>
        </p:nvSpPr>
        <p:spPr>
          <a:xfrm>
            <a:off x="719137" y="1762125"/>
            <a:ext cx="7813674" cy="4525961"/>
          </a:xfrm>
          <a:prstGeom prst="rect">
            <a:avLst/>
          </a:prstGeom>
          <a:noFill/>
          <a:ln>
            <a:noFill/>
          </a:ln>
        </p:spPr>
        <p:txBody>
          <a:bodyPr lIns="91425" tIns="91425" rIns="91425" bIns="91425" anchor="t" anchorCtr="0"/>
          <a:lstStyle>
            <a:lvl1pPr marL="257175" marR="0" lvl="0" indent="-142875" algn="l" rtl="0">
              <a:spcBef>
                <a:spcPts val="360"/>
              </a:spcBef>
              <a:spcAft>
                <a:spcPts val="0"/>
              </a:spcAft>
              <a:buClr>
                <a:srgbClr val="F39200"/>
              </a:buClr>
              <a:buSzPct val="100000"/>
              <a:buFont typeface="Calibri"/>
              <a:buChar char="•"/>
              <a:defRPr sz="1800" b="0" i="0" u="none" strike="noStrike" cap="none">
                <a:solidFill>
                  <a:srgbClr val="606060"/>
                </a:solidFill>
                <a:latin typeface="Calibri"/>
                <a:ea typeface="Calibri"/>
                <a:cs typeface="Calibri"/>
                <a:sym typeface="Calibri"/>
              </a:defRPr>
            </a:lvl1pPr>
            <a:lvl2pPr marL="557213" marR="0" lvl="1" indent="-100012" algn="l" rtl="0">
              <a:spcBef>
                <a:spcPts val="360"/>
              </a:spcBef>
              <a:spcAft>
                <a:spcPts val="0"/>
              </a:spcAft>
              <a:buClr>
                <a:srgbClr val="F39200"/>
              </a:buClr>
              <a:buSzPct val="100000"/>
              <a:buFont typeface="Calibri"/>
              <a:buChar char="•"/>
              <a:defRPr sz="1800" b="0" i="0" u="none" strike="noStrike" cap="none">
                <a:solidFill>
                  <a:srgbClr val="606060"/>
                </a:solidFill>
                <a:latin typeface="Calibri"/>
                <a:ea typeface="Calibri"/>
                <a:cs typeface="Calibri"/>
                <a:sym typeface="Calibri"/>
              </a:defRPr>
            </a:lvl2pPr>
            <a:lvl3pPr marL="857250" marR="0" lvl="2" indent="-57150" algn="l" rtl="0">
              <a:spcBef>
                <a:spcPts val="360"/>
              </a:spcBef>
              <a:spcAft>
                <a:spcPts val="0"/>
              </a:spcAft>
              <a:buClr>
                <a:srgbClr val="F39200"/>
              </a:buClr>
              <a:buSzPct val="100000"/>
              <a:buFont typeface="Calibri"/>
              <a:buChar char="•"/>
              <a:defRPr sz="1800" b="0" i="0" u="none" strike="noStrike" cap="none">
                <a:solidFill>
                  <a:srgbClr val="606060"/>
                </a:solidFill>
                <a:latin typeface="Calibri"/>
                <a:ea typeface="Calibri"/>
                <a:cs typeface="Calibri"/>
                <a:sym typeface="Calibri"/>
              </a:defRPr>
            </a:lvl3pPr>
            <a:lvl4pPr marL="1200150" marR="0" lvl="3" indent="-57150" algn="l" rtl="0">
              <a:spcBef>
                <a:spcPts val="360"/>
              </a:spcBef>
              <a:spcAft>
                <a:spcPts val="0"/>
              </a:spcAft>
              <a:buClr>
                <a:srgbClr val="F39200"/>
              </a:buClr>
              <a:buSzPct val="100000"/>
              <a:buFont typeface="Calibri"/>
              <a:buChar char="•"/>
              <a:defRPr sz="1800" b="0" i="0" u="none" strike="noStrike" cap="none">
                <a:solidFill>
                  <a:srgbClr val="606060"/>
                </a:solidFill>
                <a:latin typeface="Calibri"/>
                <a:ea typeface="Calibri"/>
                <a:cs typeface="Calibri"/>
                <a:sym typeface="Calibri"/>
              </a:defRPr>
            </a:lvl4pPr>
            <a:lvl5pPr marL="1543050" marR="0" lvl="4" indent="-57150" algn="l" rtl="0">
              <a:spcBef>
                <a:spcPts val="360"/>
              </a:spcBef>
              <a:spcAft>
                <a:spcPts val="0"/>
              </a:spcAft>
              <a:buClr>
                <a:srgbClr val="F39200"/>
              </a:buClr>
              <a:buSzPct val="100000"/>
              <a:buFont typeface="Calibri"/>
              <a:buChar char="•"/>
              <a:defRPr sz="1800" b="0" i="0" u="none" strike="noStrike" cap="none">
                <a:solidFill>
                  <a:srgbClr val="606060"/>
                </a:solidFill>
                <a:latin typeface="Calibri"/>
                <a:ea typeface="Calibri"/>
                <a:cs typeface="Calibri"/>
                <a:sym typeface="Calibri"/>
              </a:defRPr>
            </a:lvl5pPr>
            <a:lvl6pPr marL="1885950" marR="0" lvl="5" indent="-76200" algn="l" rtl="0">
              <a:spcBef>
                <a:spcPts val="300"/>
              </a:spcBef>
              <a:spcAft>
                <a:spcPts val="0"/>
              </a:spcAft>
              <a:buClr>
                <a:schemeClr val="lt2"/>
              </a:buClr>
              <a:buSzPct val="100000"/>
              <a:buFont typeface="Arial"/>
              <a:buChar char="•"/>
              <a:defRPr sz="1500" b="0" i="0" u="none" strike="noStrike" cap="none">
                <a:solidFill>
                  <a:schemeClr val="lt2"/>
                </a:solidFill>
                <a:latin typeface="Arial"/>
                <a:ea typeface="Arial"/>
                <a:cs typeface="Arial"/>
                <a:sym typeface="Arial"/>
              </a:defRPr>
            </a:lvl6pPr>
            <a:lvl7pPr marL="2228850" marR="0" lvl="6" indent="-76200" algn="l" rtl="0">
              <a:spcBef>
                <a:spcPts val="300"/>
              </a:spcBef>
              <a:spcAft>
                <a:spcPts val="0"/>
              </a:spcAft>
              <a:buClr>
                <a:schemeClr val="lt2"/>
              </a:buClr>
              <a:buSzPct val="100000"/>
              <a:buFont typeface="Arial"/>
              <a:buChar char="•"/>
              <a:defRPr sz="1500" b="0" i="0" u="none" strike="noStrike" cap="none">
                <a:solidFill>
                  <a:schemeClr val="lt2"/>
                </a:solidFill>
                <a:latin typeface="Arial"/>
                <a:ea typeface="Arial"/>
                <a:cs typeface="Arial"/>
                <a:sym typeface="Arial"/>
              </a:defRPr>
            </a:lvl7pPr>
            <a:lvl8pPr marL="2571750" marR="0" lvl="7" indent="-76200" algn="l" rtl="0">
              <a:spcBef>
                <a:spcPts val="300"/>
              </a:spcBef>
              <a:spcAft>
                <a:spcPts val="0"/>
              </a:spcAft>
              <a:buClr>
                <a:schemeClr val="lt2"/>
              </a:buClr>
              <a:buSzPct val="100000"/>
              <a:buFont typeface="Arial"/>
              <a:buChar char="•"/>
              <a:defRPr sz="1500" b="0" i="0" u="none" strike="noStrike" cap="none">
                <a:solidFill>
                  <a:schemeClr val="lt2"/>
                </a:solidFill>
                <a:latin typeface="Arial"/>
                <a:ea typeface="Arial"/>
                <a:cs typeface="Arial"/>
                <a:sym typeface="Arial"/>
              </a:defRPr>
            </a:lvl8pPr>
            <a:lvl9pPr marL="2914650" marR="0" lvl="8" indent="-76200" algn="l" rtl="0">
              <a:spcBef>
                <a:spcPts val="300"/>
              </a:spcBef>
              <a:spcAft>
                <a:spcPts val="0"/>
              </a:spcAft>
              <a:buClr>
                <a:schemeClr val="lt2"/>
              </a:buClr>
              <a:buSzPct val="100000"/>
              <a:buFont typeface="Arial"/>
              <a:buChar char="•"/>
              <a:defRPr sz="1500" b="0" i="0" u="none" strike="noStrike" cap="none">
                <a:solidFill>
                  <a:schemeClr val="lt2"/>
                </a:solidFill>
                <a:latin typeface="Arial"/>
                <a:ea typeface="Arial"/>
                <a:cs typeface="Arial"/>
                <a:sym typeface="Arial"/>
              </a:defRPr>
            </a:lvl9pPr>
          </a:lstStyle>
          <a:p>
            <a:endParaRPr/>
          </a:p>
        </p:txBody>
      </p:sp>
      <p:sp>
        <p:nvSpPr>
          <p:cNvPr id="13" name="Shape 13"/>
          <p:cNvSpPr txBox="1">
            <a:spLocks noGrp="1"/>
          </p:cNvSpPr>
          <p:nvPr>
            <p:ph type="dt" idx="10"/>
          </p:nvPr>
        </p:nvSpPr>
        <p:spPr>
          <a:xfrm>
            <a:off x="0" y="0"/>
            <a:ext cx="0" cy="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800" b="0" i="0" u="none" strike="noStrike" cap="none">
                <a:solidFill>
                  <a:schemeClr val="dk1"/>
                </a:solidFill>
                <a:latin typeface="Tahoma"/>
                <a:ea typeface="Tahoma"/>
                <a:cs typeface="Tahoma"/>
                <a:sym typeface="Tahoma"/>
              </a:defRPr>
            </a:lvl1pPr>
            <a:lvl2pPr marL="457200" marR="0" lvl="1" indent="0" algn="l" rtl="0">
              <a:lnSpc>
                <a:spcPct val="100000"/>
              </a:lnSpc>
              <a:spcBef>
                <a:spcPts val="0"/>
              </a:spcBef>
              <a:spcAft>
                <a:spcPts val="0"/>
              </a:spcAft>
              <a:buNone/>
              <a:defRPr sz="2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None/>
              <a:defRPr sz="2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None/>
              <a:defRPr sz="2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None/>
              <a:defRPr sz="2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None/>
              <a:defRPr sz="2800" b="0" i="0" u="none" strike="noStrike" cap="none">
                <a:solidFill>
                  <a:schemeClr val="dk1"/>
                </a:solidFill>
                <a:latin typeface="Tahoma"/>
                <a:ea typeface="Tahoma"/>
                <a:cs typeface="Tahoma"/>
                <a:sym typeface="Tahoma"/>
              </a:defRPr>
            </a:lvl6pPr>
            <a:lvl7pPr marL="3200400" marR="0" lvl="6" indent="0" algn="l" rtl="0">
              <a:lnSpc>
                <a:spcPct val="100000"/>
              </a:lnSpc>
              <a:spcBef>
                <a:spcPts val="0"/>
              </a:spcBef>
              <a:spcAft>
                <a:spcPts val="0"/>
              </a:spcAft>
              <a:buNone/>
              <a:defRPr sz="2800" b="0" i="0" u="none" strike="noStrike" cap="none">
                <a:solidFill>
                  <a:schemeClr val="dk1"/>
                </a:solidFill>
                <a:latin typeface="Tahoma"/>
                <a:ea typeface="Tahoma"/>
                <a:cs typeface="Tahoma"/>
                <a:sym typeface="Tahoma"/>
              </a:defRPr>
            </a:lvl7pPr>
            <a:lvl8pPr marL="4572000" marR="0" lvl="7" indent="0" algn="l" rtl="0">
              <a:lnSpc>
                <a:spcPct val="100000"/>
              </a:lnSpc>
              <a:spcBef>
                <a:spcPts val="0"/>
              </a:spcBef>
              <a:spcAft>
                <a:spcPts val="0"/>
              </a:spcAft>
              <a:buNone/>
              <a:defRPr sz="2800" b="0" i="0" u="none" strike="noStrike" cap="none">
                <a:solidFill>
                  <a:schemeClr val="dk1"/>
                </a:solidFill>
                <a:latin typeface="Tahoma"/>
                <a:ea typeface="Tahoma"/>
                <a:cs typeface="Tahoma"/>
                <a:sym typeface="Tahoma"/>
              </a:defRPr>
            </a:lvl8pPr>
            <a:lvl9pPr marL="6400800" marR="0" lvl="8" indent="0" algn="l" rtl="0">
              <a:lnSpc>
                <a:spcPct val="100000"/>
              </a:lnSpc>
              <a:spcBef>
                <a:spcPts val="0"/>
              </a:spcBef>
              <a:spcAft>
                <a:spcPts val="0"/>
              </a:spcAft>
              <a:buNone/>
              <a:defRPr sz="2800" b="0" i="0" u="none" strike="noStrike" cap="none">
                <a:solidFill>
                  <a:schemeClr val="dk1"/>
                </a:solidFill>
                <a:latin typeface="Tahoma"/>
                <a:ea typeface="Tahoma"/>
                <a:cs typeface="Tahoma"/>
                <a:sym typeface="Tahoma"/>
              </a:defRPr>
            </a:lvl9pPr>
          </a:lstStyle>
          <a:p>
            <a:endParaRPr/>
          </a:p>
        </p:txBody>
      </p:sp>
      <p:sp>
        <p:nvSpPr>
          <p:cNvPr id="14" name="Shape 14"/>
          <p:cNvSpPr txBox="1">
            <a:spLocks noGrp="1"/>
          </p:cNvSpPr>
          <p:nvPr>
            <p:ph type="ftr" idx="11"/>
          </p:nvPr>
        </p:nvSpPr>
        <p:spPr>
          <a:xfrm>
            <a:off x="0" y="0"/>
            <a:ext cx="0" cy="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800" b="0" i="0" u="none" strike="noStrike" cap="none">
                <a:solidFill>
                  <a:schemeClr val="dk1"/>
                </a:solidFill>
                <a:latin typeface="Tahoma"/>
                <a:ea typeface="Tahoma"/>
                <a:cs typeface="Tahoma"/>
                <a:sym typeface="Tahoma"/>
              </a:defRPr>
            </a:lvl1pPr>
            <a:lvl2pPr marL="457200" marR="0" lvl="1" indent="0" algn="l" rtl="0">
              <a:lnSpc>
                <a:spcPct val="100000"/>
              </a:lnSpc>
              <a:spcBef>
                <a:spcPts val="0"/>
              </a:spcBef>
              <a:spcAft>
                <a:spcPts val="0"/>
              </a:spcAft>
              <a:buNone/>
              <a:defRPr sz="2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None/>
              <a:defRPr sz="2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None/>
              <a:defRPr sz="2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None/>
              <a:defRPr sz="2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None/>
              <a:defRPr sz="2800" b="0" i="0" u="none" strike="noStrike" cap="none">
                <a:solidFill>
                  <a:schemeClr val="dk1"/>
                </a:solidFill>
                <a:latin typeface="Tahoma"/>
                <a:ea typeface="Tahoma"/>
                <a:cs typeface="Tahoma"/>
                <a:sym typeface="Tahoma"/>
              </a:defRPr>
            </a:lvl6pPr>
            <a:lvl7pPr marL="3200400" marR="0" lvl="6" indent="0" algn="l" rtl="0">
              <a:lnSpc>
                <a:spcPct val="100000"/>
              </a:lnSpc>
              <a:spcBef>
                <a:spcPts val="0"/>
              </a:spcBef>
              <a:spcAft>
                <a:spcPts val="0"/>
              </a:spcAft>
              <a:buNone/>
              <a:defRPr sz="2800" b="0" i="0" u="none" strike="noStrike" cap="none">
                <a:solidFill>
                  <a:schemeClr val="dk1"/>
                </a:solidFill>
                <a:latin typeface="Tahoma"/>
                <a:ea typeface="Tahoma"/>
                <a:cs typeface="Tahoma"/>
                <a:sym typeface="Tahoma"/>
              </a:defRPr>
            </a:lvl7pPr>
            <a:lvl8pPr marL="4572000" marR="0" lvl="7" indent="0" algn="l" rtl="0">
              <a:lnSpc>
                <a:spcPct val="100000"/>
              </a:lnSpc>
              <a:spcBef>
                <a:spcPts val="0"/>
              </a:spcBef>
              <a:spcAft>
                <a:spcPts val="0"/>
              </a:spcAft>
              <a:buNone/>
              <a:defRPr sz="2800" b="0" i="0" u="none" strike="noStrike" cap="none">
                <a:solidFill>
                  <a:schemeClr val="dk1"/>
                </a:solidFill>
                <a:latin typeface="Tahoma"/>
                <a:ea typeface="Tahoma"/>
                <a:cs typeface="Tahoma"/>
                <a:sym typeface="Tahoma"/>
              </a:defRPr>
            </a:lvl8pPr>
            <a:lvl9pPr marL="6400800" marR="0" lvl="8" indent="0" algn="l" rtl="0">
              <a:lnSpc>
                <a:spcPct val="100000"/>
              </a:lnSpc>
              <a:spcBef>
                <a:spcPts val="0"/>
              </a:spcBef>
              <a:spcAft>
                <a:spcPts val="0"/>
              </a:spcAft>
              <a:buNone/>
              <a:defRPr sz="2800" b="0" i="0" u="none" strike="noStrike" cap="none">
                <a:solidFill>
                  <a:schemeClr val="dk1"/>
                </a:solidFill>
                <a:latin typeface="Tahoma"/>
                <a:ea typeface="Tahoma"/>
                <a:cs typeface="Tahoma"/>
                <a:sym typeface="Tahoma"/>
              </a:defRPr>
            </a:lvl9pPr>
          </a:lstStyle>
          <a:p>
            <a:endParaRPr/>
          </a:p>
        </p:txBody>
      </p:sp>
      <p:sp>
        <p:nvSpPr>
          <p:cNvPr id="15" name="Shape 15"/>
          <p:cNvSpPr txBox="1">
            <a:spLocks noGrp="1"/>
          </p:cNvSpPr>
          <p:nvPr>
            <p:ph type="sldNum" idx="12"/>
          </p:nvPr>
        </p:nvSpPr>
        <p:spPr>
          <a:xfrm>
            <a:off x="0" y="0"/>
            <a:ext cx="0" cy="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fld id="{00000000-1234-1234-1234-123412341234}" type="slidenum">
              <a:rPr lang="en-US" sz="2800" b="0" i="0" u="none" strike="noStrike" cap="none">
                <a:solidFill>
                  <a:schemeClr val="dk1"/>
                </a:solidFill>
                <a:latin typeface="Tahoma"/>
                <a:ea typeface="Tahoma"/>
                <a:cs typeface="Tahoma"/>
                <a:sym typeface="Tahoma"/>
              </a:rPr>
              <a:t>‹#›</a:t>
            </a:fld>
            <a:endParaRPr lang="en-US" sz="2800" b="0" i="0" u="none" strike="noStrike" cap="none">
              <a:solidFill>
                <a:schemeClr val="dk1"/>
              </a:solidFill>
              <a:latin typeface="Tahoma"/>
              <a:ea typeface="Tahoma"/>
              <a:cs typeface="Tahoma"/>
              <a:sym typeface="Tahoma"/>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
        <p:cNvGrpSpPr/>
        <p:nvPr/>
      </p:nvGrpSpPr>
      <p:grpSpPr>
        <a:xfrm>
          <a:off x="0" y="0"/>
          <a:ext cx="0" cy="0"/>
          <a:chOff x="0" y="0"/>
          <a:chExt cx="0" cy="0"/>
        </a:xfrm>
      </p:grpSpPr>
      <p:pic>
        <p:nvPicPr>
          <p:cNvPr id="23" name="Shape 23" descr="assessment-main-bgnd"/>
          <p:cNvPicPr preferRelativeResize="0"/>
          <p:nvPr/>
        </p:nvPicPr>
        <p:blipFill rotWithShape="1">
          <a:blip r:embed="rId15">
            <a:alphaModFix/>
          </a:blip>
          <a:srcRect/>
          <a:stretch/>
        </p:blipFill>
        <p:spPr>
          <a:xfrm>
            <a:off x="0" y="0"/>
            <a:ext cx="9144000" cy="6858000"/>
          </a:xfrm>
          <a:prstGeom prst="rect">
            <a:avLst/>
          </a:prstGeom>
          <a:noFill/>
          <a:ln>
            <a:noFill/>
          </a:ln>
        </p:spPr>
      </p:pic>
      <p:sp>
        <p:nvSpPr>
          <p:cNvPr id="24" name="Shape 24"/>
          <p:cNvSpPr txBox="1">
            <a:spLocks noGrp="1"/>
          </p:cNvSpPr>
          <p:nvPr>
            <p:ph type="title"/>
          </p:nvPr>
        </p:nvSpPr>
        <p:spPr>
          <a:xfrm>
            <a:off x="611187" y="919162"/>
            <a:ext cx="7777162" cy="792162"/>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0" i="0" u="none" strike="noStrike" cap="none">
                <a:solidFill>
                  <a:srgbClr val="00648C"/>
                </a:solidFill>
                <a:latin typeface="Tahoma"/>
                <a:ea typeface="Tahoma"/>
                <a:cs typeface="Tahoma"/>
                <a:sym typeface="Tahoma"/>
              </a:defRPr>
            </a:lvl1pPr>
            <a:lvl2pPr marL="0" marR="0" lvl="1" indent="0" algn="ctr" rtl="0">
              <a:spcBef>
                <a:spcPts val="0"/>
              </a:spcBef>
              <a:spcAft>
                <a:spcPts val="0"/>
              </a:spcAft>
              <a:buNone/>
              <a:defRPr sz="2800" b="0" i="0" u="none" strike="noStrike" cap="none">
                <a:solidFill>
                  <a:srgbClr val="00648C"/>
                </a:solidFill>
                <a:latin typeface="Tahoma"/>
                <a:ea typeface="Tahoma"/>
                <a:cs typeface="Tahoma"/>
                <a:sym typeface="Tahoma"/>
              </a:defRPr>
            </a:lvl2pPr>
            <a:lvl3pPr marL="0" marR="0" lvl="2" indent="0" algn="ctr" rtl="0">
              <a:spcBef>
                <a:spcPts val="0"/>
              </a:spcBef>
              <a:spcAft>
                <a:spcPts val="0"/>
              </a:spcAft>
              <a:buNone/>
              <a:defRPr sz="2800" b="0" i="0" u="none" strike="noStrike" cap="none">
                <a:solidFill>
                  <a:srgbClr val="00648C"/>
                </a:solidFill>
                <a:latin typeface="Tahoma"/>
                <a:ea typeface="Tahoma"/>
                <a:cs typeface="Tahoma"/>
                <a:sym typeface="Tahoma"/>
              </a:defRPr>
            </a:lvl3pPr>
            <a:lvl4pPr marL="0" marR="0" lvl="3" indent="0" algn="ctr" rtl="0">
              <a:spcBef>
                <a:spcPts val="0"/>
              </a:spcBef>
              <a:spcAft>
                <a:spcPts val="0"/>
              </a:spcAft>
              <a:buNone/>
              <a:defRPr sz="2800" b="0" i="0" u="none" strike="noStrike" cap="none">
                <a:solidFill>
                  <a:srgbClr val="00648C"/>
                </a:solidFill>
                <a:latin typeface="Tahoma"/>
                <a:ea typeface="Tahoma"/>
                <a:cs typeface="Tahoma"/>
                <a:sym typeface="Tahoma"/>
              </a:defRPr>
            </a:lvl4pPr>
            <a:lvl5pPr marL="0" marR="0" lvl="4" indent="0" algn="ctr" rtl="0">
              <a:spcBef>
                <a:spcPts val="0"/>
              </a:spcBef>
              <a:spcAft>
                <a:spcPts val="0"/>
              </a:spcAft>
              <a:buNone/>
              <a:defRPr sz="2800" b="0" i="0" u="none" strike="noStrike" cap="none">
                <a:solidFill>
                  <a:srgbClr val="00648C"/>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5" name="Shape 25"/>
          <p:cNvSpPr txBox="1">
            <a:spLocks noGrp="1"/>
          </p:cNvSpPr>
          <p:nvPr>
            <p:ph type="body" idx="1"/>
          </p:nvPr>
        </p:nvSpPr>
        <p:spPr>
          <a:xfrm>
            <a:off x="611187" y="2133600"/>
            <a:ext cx="7777162" cy="3816349"/>
          </a:xfrm>
          <a:prstGeom prst="rect">
            <a:avLst/>
          </a:prstGeom>
          <a:noFill/>
          <a:ln>
            <a:noFill/>
          </a:ln>
        </p:spPr>
        <p:txBody>
          <a:bodyPr lIns="91425" tIns="91425" rIns="91425" bIns="91425" anchor="t" anchorCtr="0"/>
          <a:lstStyle>
            <a:lvl1pPr marL="342900" marR="0" lvl="0" indent="-2159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 name="Shape 26"/>
          <p:cNvSpPr txBox="1"/>
          <p:nvPr/>
        </p:nvSpPr>
        <p:spPr>
          <a:xfrm>
            <a:off x="1187450" y="6330950"/>
            <a:ext cx="5616575" cy="266699"/>
          </a:xfrm>
          <a:prstGeom prst="rect">
            <a:avLst/>
          </a:prstGeom>
          <a:noFill/>
          <a:ln>
            <a:noFill/>
          </a:ln>
        </p:spPr>
        <p:txBody>
          <a:bodyPr lIns="91425" tIns="45700" rIns="91425" bIns="45700" anchor="t" anchorCtr="0">
            <a:noAutofit/>
          </a:bodyPr>
          <a:lstStyle/>
          <a:p>
            <a:pPr marL="0" marR="0" lvl="0" indent="0" algn="l" rtl="0">
              <a:lnSpc>
                <a:spcPct val="150000"/>
              </a:lnSpc>
              <a:spcBef>
                <a:spcPts val="0"/>
              </a:spcBef>
              <a:spcAft>
                <a:spcPts val="0"/>
              </a:spcAft>
              <a:buClr>
                <a:schemeClr val="dk1"/>
              </a:buClr>
              <a:buSzPct val="25000"/>
              <a:buFont typeface="Tahoma"/>
              <a:buNone/>
            </a:pPr>
            <a:r>
              <a:rPr lang="en-US" sz="800" b="0" i="0" u="none" strike="noStrike" cap="none">
                <a:solidFill>
                  <a:schemeClr val="dk1"/>
                </a:solidFill>
                <a:latin typeface="Tahoma"/>
                <a:ea typeface="Tahoma"/>
                <a:cs typeface="Tahoma"/>
                <a:sym typeface="Tahoma"/>
              </a:rPr>
              <a:t>© New Zealand Ministry of Education </a:t>
            </a:r>
            <a:r>
              <a:rPr lang="en-US" sz="800">
                <a:solidFill>
                  <a:schemeClr val="dk1"/>
                </a:solidFill>
                <a:latin typeface="Tahoma"/>
                <a:ea typeface="Tahoma"/>
                <a:cs typeface="Tahoma"/>
                <a:sym typeface="Tahoma"/>
              </a:rPr>
              <a:t>2016</a:t>
            </a:r>
            <a:r>
              <a:rPr lang="en-US" sz="800" b="0" i="0" u="none" strike="noStrike" cap="none">
                <a:solidFill>
                  <a:schemeClr val="dk1"/>
                </a:solidFill>
                <a:latin typeface="Tahoma"/>
                <a:ea typeface="Tahoma"/>
                <a:cs typeface="Tahoma"/>
                <a:sym typeface="Tahoma"/>
              </a:rPr>
              <a:t> - copying restricted to use by New Zealand education sector.</a:t>
            </a:r>
          </a:p>
        </p:txBody>
      </p:sp>
      <p:sp>
        <p:nvSpPr>
          <p:cNvPr id="27" name="Shape 27"/>
          <p:cNvSpPr txBox="1"/>
          <p:nvPr/>
        </p:nvSpPr>
        <p:spPr>
          <a:xfrm>
            <a:off x="107950" y="6308725"/>
            <a:ext cx="935037" cy="24447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Tahoma"/>
              <a:buNone/>
            </a:pPr>
            <a:r>
              <a:rPr lang="en-US" sz="1000" b="1" i="0" u="none" strike="noStrike" cap="none">
                <a:solidFill>
                  <a:schemeClr val="lt1"/>
                </a:solidFill>
                <a:latin typeface="Tahoma"/>
                <a:ea typeface="Tahoma"/>
                <a:cs typeface="Tahoma"/>
                <a:sym typeface="Tahoma"/>
              </a:rPr>
              <a:t>Page </a:t>
            </a:r>
            <a:fld id="{00000000-1234-1234-1234-123412341234}" type="slidenum">
              <a:rPr lang="en-US" sz="1000" b="1" i="0" u="none" strike="noStrike" cap="none">
                <a:solidFill>
                  <a:schemeClr val="lt1"/>
                </a:solidFill>
                <a:latin typeface="Tahoma"/>
                <a:ea typeface="Tahoma"/>
                <a:cs typeface="Tahoma"/>
                <a:sym typeface="Tahoma"/>
              </a:rPr>
              <a:t>‹#›</a:t>
            </a:fld>
            <a:endParaRPr lang="en-US" sz="1000" b="1" i="0" u="none" strike="noStrike" cap="none">
              <a:solidFill>
                <a:schemeClr val="lt1"/>
              </a:solidFill>
              <a:latin typeface="Tahoma"/>
              <a:ea typeface="Tahoma"/>
              <a:cs typeface="Tahoma"/>
              <a:sym typeface="Tahoma"/>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719137" y="358775"/>
            <a:ext cx="7813674"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2400" b="0" i="0" u="none" strike="noStrike" cap="none">
                <a:solidFill>
                  <a:srgbClr val="008FC0"/>
                </a:solidFill>
                <a:latin typeface="Calibri"/>
                <a:ea typeface="Calibri"/>
                <a:cs typeface="Calibri"/>
                <a:sym typeface="Calibri"/>
              </a:defRPr>
            </a:lvl1pPr>
            <a:lvl2pPr marL="0" marR="0" lvl="1" indent="0" algn="l" rtl="0">
              <a:spcBef>
                <a:spcPts val="0"/>
              </a:spcBef>
              <a:spcAft>
                <a:spcPts val="0"/>
              </a:spcAft>
              <a:buNone/>
              <a:defRPr sz="2400" b="0" i="0" u="none" strike="noStrike" cap="none">
                <a:solidFill>
                  <a:srgbClr val="008FC0"/>
                </a:solidFill>
                <a:latin typeface="Calibri"/>
                <a:ea typeface="Calibri"/>
                <a:cs typeface="Calibri"/>
                <a:sym typeface="Calibri"/>
              </a:defRPr>
            </a:lvl2pPr>
            <a:lvl3pPr marL="0" marR="0" lvl="2" indent="0" algn="l" rtl="0">
              <a:spcBef>
                <a:spcPts val="0"/>
              </a:spcBef>
              <a:spcAft>
                <a:spcPts val="0"/>
              </a:spcAft>
              <a:buNone/>
              <a:defRPr sz="2400" b="0" i="0" u="none" strike="noStrike" cap="none">
                <a:solidFill>
                  <a:srgbClr val="008FC0"/>
                </a:solidFill>
                <a:latin typeface="Calibri"/>
                <a:ea typeface="Calibri"/>
                <a:cs typeface="Calibri"/>
                <a:sym typeface="Calibri"/>
              </a:defRPr>
            </a:lvl3pPr>
            <a:lvl4pPr marL="0" marR="0" lvl="3" indent="0" algn="l" rtl="0">
              <a:spcBef>
                <a:spcPts val="0"/>
              </a:spcBef>
              <a:spcAft>
                <a:spcPts val="0"/>
              </a:spcAft>
              <a:buNone/>
              <a:defRPr sz="2400" b="0" i="0" u="none" strike="noStrike" cap="none">
                <a:solidFill>
                  <a:srgbClr val="008FC0"/>
                </a:solidFill>
                <a:latin typeface="Calibri"/>
                <a:ea typeface="Calibri"/>
                <a:cs typeface="Calibri"/>
                <a:sym typeface="Calibri"/>
              </a:defRPr>
            </a:lvl4pPr>
            <a:lvl5pPr marL="0" marR="0" lvl="4" indent="0" algn="l" rtl="0">
              <a:spcBef>
                <a:spcPts val="0"/>
              </a:spcBef>
              <a:spcAft>
                <a:spcPts val="0"/>
              </a:spcAft>
              <a:buNone/>
              <a:defRPr sz="2400" b="0" i="0" u="none" strike="noStrike" cap="none">
                <a:solidFill>
                  <a:srgbClr val="008FC0"/>
                </a:solidFill>
                <a:latin typeface="Calibri"/>
                <a:ea typeface="Calibri"/>
                <a:cs typeface="Calibri"/>
                <a:sym typeface="Calibri"/>
              </a:defRPr>
            </a:lvl5pPr>
            <a:lvl6pPr marL="342900" marR="0" lvl="5" indent="0" algn="l" rtl="0">
              <a:spcBef>
                <a:spcPts val="0"/>
              </a:spcBef>
              <a:spcAft>
                <a:spcPts val="0"/>
              </a:spcAft>
              <a:buNone/>
              <a:defRPr sz="2250" b="0" i="0" u="none" strike="noStrike" cap="none">
                <a:solidFill>
                  <a:srgbClr val="004494"/>
                </a:solidFill>
                <a:latin typeface="Verdana"/>
                <a:ea typeface="Verdana"/>
                <a:cs typeface="Verdana"/>
                <a:sym typeface="Verdana"/>
              </a:defRPr>
            </a:lvl6pPr>
            <a:lvl7pPr marL="685800" marR="0" lvl="6" indent="0" algn="l" rtl="0">
              <a:spcBef>
                <a:spcPts val="0"/>
              </a:spcBef>
              <a:spcAft>
                <a:spcPts val="0"/>
              </a:spcAft>
              <a:buNone/>
              <a:defRPr sz="2250" b="0" i="0" u="none" strike="noStrike" cap="none">
                <a:solidFill>
                  <a:srgbClr val="004494"/>
                </a:solidFill>
                <a:latin typeface="Verdana"/>
                <a:ea typeface="Verdana"/>
                <a:cs typeface="Verdana"/>
                <a:sym typeface="Verdana"/>
              </a:defRPr>
            </a:lvl7pPr>
            <a:lvl8pPr marL="1028700" marR="0" lvl="7" indent="0" algn="l" rtl="0">
              <a:spcBef>
                <a:spcPts val="0"/>
              </a:spcBef>
              <a:spcAft>
                <a:spcPts val="0"/>
              </a:spcAft>
              <a:buNone/>
              <a:defRPr sz="2250" b="0" i="0" u="none" strike="noStrike" cap="none">
                <a:solidFill>
                  <a:srgbClr val="004494"/>
                </a:solidFill>
                <a:latin typeface="Verdana"/>
                <a:ea typeface="Verdana"/>
                <a:cs typeface="Verdana"/>
                <a:sym typeface="Verdana"/>
              </a:defRPr>
            </a:lvl8pPr>
            <a:lvl9pPr marL="1371600" marR="0" lvl="8" indent="0" algn="l" rtl="0">
              <a:spcBef>
                <a:spcPts val="0"/>
              </a:spcBef>
              <a:spcAft>
                <a:spcPts val="0"/>
              </a:spcAft>
              <a:buNone/>
              <a:defRPr sz="2250" b="0" i="0" u="none" strike="noStrike" cap="none">
                <a:solidFill>
                  <a:srgbClr val="004494"/>
                </a:solidFill>
                <a:latin typeface="Verdana"/>
                <a:ea typeface="Verdana"/>
                <a:cs typeface="Verdana"/>
                <a:sym typeface="Verdana"/>
              </a:defRPr>
            </a:lvl9pPr>
          </a:lstStyle>
          <a:p>
            <a:endParaRPr/>
          </a:p>
        </p:txBody>
      </p:sp>
      <p:sp>
        <p:nvSpPr>
          <p:cNvPr id="73" name="Shape 73"/>
          <p:cNvSpPr txBox="1">
            <a:spLocks noGrp="1"/>
          </p:cNvSpPr>
          <p:nvPr>
            <p:ph type="body" idx="1"/>
          </p:nvPr>
        </p:nvSpPr>
        <p:spPr>
          <a:xfrm>
            <a:off x="719137" y="1762125"/>
            <a:ext cx="7813674" cy="4525961"/>
          </a:xfrm>
          <a:prstGeom prst="rect">
            <a:avLst/>
          </a:prstGeom>
          <a:noFill/>
          <a:ln>
            <a:noFill/>
          </a:ln>
        </p:spPr>
        <p:txBody>
          <a:bodyPr lIns="91425" tIns="91425" rIns="91425" bIns="91425" anchor="t" anchorCtr="0"/>
          <a:lstStyle>
            <a:lvl1pPr marL="257175" marR="0" lvl="0" indent="-142875" algn="l" rtl="0">
              <a:spcBef>
                <a:spcPts val="360"/>
              </a:spcBef>
              <a:spcAft>
                <a:spcPts val="0"/>
              </a:spcAft>
              <a:buClr>
                <a:srgbClr val="F39200"/>
              </a:buClr>
              <a:buSzPct val="100000"/>
              <a:buFont typeface="Calibri"/>
              <a:buChar char="•"/>
              <a:defRPr sz="1800" b="0" i="0" u="none" strike="noStrike" cap="none">
                <a:solidFill>
                  <a:srgbClr val="606060"/>
                </a:solidFill>
                <a:latin typeface="Calibri"/>
                <a:ea typeface="Calibri"/>
                <a:cs typeface="Calibri"/>
                <a:sym typeface="Calibri"/>
              </a:defRPr>
            </a:lvl1pPr>
            <a:lvl2pPr marL="557213" marR="0" lvl="1" indent="-100012" algn="l" rtl="0">
              <a:spcBef>
                <a:spcPts val="360"/>
              </a:spcBef>
              <a:spcAft>
                <a:spcPts val="0"/>
              </a:spcAft>
              <a:buClr>
                <a:srgbClr val="F39200"/>
              </a:buClr>
              <a:buSzPct val="100000"/>
              <a:buFont typeface="Calibri"/>
              <a:buChar char="•"/>
              <a:defRPr sz="1800" b="0" i="0" u="none" strike="noStrike" cap="none">
                <a:solidFill>
                  <a:srgbClr val="606060"/>
                </a:solidFill>
                <a:latin typeface="Calibri"/>
                <a:ea typeface="Calibri"/>
                <a:cs typeface="Calibri"/>
                <a:sym typeface="Calibri"/>
              </a:defRPr>
            </a:lvl2pPr>
            <a:lvl3pPr marL="857250" marR="0" lvl="2" indent="-57150" algn="l" rtl="0">
              <a:spcBef>
                <a:spcPts val="360"/>
              </a:spcBef>
              <a:spcAft>
                <a:spcPts val="0"/>
              </a:spcAft>
              <a:buClr>
                <a:srgbClr val="F39200"/>
              </a:buClr>
              <a:buSzPct val="100000"/>
              <a:buFont typeface="Calibri"/>
              <a:buChar char="•"/>
              <a:defRPr sz="1800" b="0" i="0" u="none" strike="noStrike" cap="none">
                <a:solidFill>
                  <a:srgbClr val="606060"/>
                </a:solidFill>
                <a:latin typeface="Calibri"/>
                <a:ea typeface="Calibri"/>
                <a:cs typeface="Calibri"/>
                <a:sym typeface="Calibri"/>
              </a:defRPr>
            </a:lvl3pPr>
            <a:lvl4pPr marL="1200150" marR="0" lvl="3" indent="-57150" algn="l" rtl="0">
              <a:spcBef>
                <a:spcPts val="360"/>
              </a:spcBef>
              <a:spcAft>
                <a:spcPts val="0"/>
              </a:spcAft>
              <a:buClr>
                <a:srgbClr val="F39200"/>
              </a:buClr>
              <a:buSzPct val="100000"/>
              <a:buFont typeface="Calibri"/>
              <a:buChar char="•"/>
              <a:defRPr sz="1800" b="0" i="0" u="none" strike="noStrike" cap="none">
                <a:solidFill>
                  <a:srgbClr val="606060"/>
                </a:solidFill>
                <a:latin typeface="Calibri"/>
                <a:ea typeface="Calibri"/>
                <a:cs typeface="Calibri"/>
                <a:sym typeface="Calibri"/>
              </a:defRPr>
            </a:lvl4pPr>
            <a:lvl5pPr marL="1543050" marR="0" lvl="4" indent="-57150" algn="l" rtl="0">
              <a:spcBef>
                <a:spcPts val="360"/>
              </a:spcBef>
              <a:spcAft>
                <a:spcPts val="0"/>
              </a:spcAft>
              <a:buClr>
                <a:srgbClr val="F39200"/>
              </a:buClr>
              <a:buSzPct val="100000"/>
              <a:buFont typeface="Calibri"/>
              <a:buChar char="•"/>
              <a:defRPr sz="1800" b="0" i="0" u="none" strike="noStrike" cap="none">
                <a:solidFill>
                  <a:srgbClr val="606060"/>
                </a:solidFill>
                <a:latin typeface="Calibri"/>
                <a:ea typeface="Calibri"/>
                <a:cs typeface="Calibri"/>
                <a:sym typeface="Calibri"/>
              </a:defRPr>
            </a:lvl5pPr>
            <a:lvl6pPr marL="1885950" marR="0" lvl="5" indent="-76200" algn="l" rtl="0">
              <a:spcBef>
                <a:spcPts val="300"/>
              </a:spcBef>
              <a:spcAft>
                <a:spcPts val="0"/>
              </a:spcAft>
              <a:buClr>
                <a:schemeClr val="lt2"/>
              </a:buClr>
              <a:buSzPct val="100000"/>
              <a:buFont typeface="Arial"/>
              <a:buChar char="•"/>
              <a:defRPr sz="1500" b="0" i="0" u="none" strike="noStrike" cap="none">
                <a:solidFill>
                  <a:schemeClr val="lt2"/>
                </a:solidFill>
                <a:latin typeface="Arial"/>
                <a:ea typeface="Arial"/>
                <a:cs typeface="Arial"/>
                <a:sym typeface="Arial"/>
              </a:defRPr>
            </a:lvl6pPr>
            <a:lvl7pPr marL="2228850" marR="0" lvl="6" indent="-76200" algn="l" rtl="0">
              <a:spcBef>
                <a:spcPts val="300"/>
              </a:spcBef>
              <a:spcAft>
                <a:spcPts val="0"/>
              </a:spcAft>
              <a:buClr>
                <a:schemeClr val="lt2"/>
              </a:buClr>
              <a:buSzPct val="100000"/>
              <a:buFont typeface="Arial"/>
              <a:buChar char="•"/>
              <a:defRPr sz="1500" b="0" i="0" u="none" strike="noStrike" cap="none">
                <a:solidFill>
                  <a:schemeClr val="lt2"/>
                </a:solidFill>
                <a:latin typeface="Arial"/>
                <a:ea typeface="Arial"/>
                <a:cs typeface="Arial"/>
                <a:sym typeface="Arial"/>
              </a:defRPr>
            </a:lvl7pPr>
            <a:lvl8pPr marL="2571750" marR="0" lvl="7" indent="-76200" algn="l" rtl="0">
              <a:spcBef>
                <a:spcPts val="300"/>
              </a:spcBef>
              <a:spcAft>
                <a:spcPts val="0"/>
              </a:spcAft>
              <a:buClr>
                <a:schemeClr val="lt2"/>
              </a:buClr>
              <a:buSzPct val="100000"/>
              <a:buFont typeface="Arial"/>
              <a:buChar char="•"/>
              <a:defRPr sz="1500" b="0" i="0" u="none" strike="noStrike" cap="none">
                <a:solidFill>
                  <a:schemeClr val="lt2"/>
                </a:solidFill>
                <a:latin typeface="Arial"/>
                <a:ea typeface="Arial"/>
                <a:cs typeface="Arial"/>
                <a:sym typeface="Arial"/>
              </a:defRPr>
            </a:lvl8pPr>
            <a:lvl9pPr marL="2914650" marR="0" lvl="8" indent="-76200" algn="l" rtl="0">
              <a:spcBef>
                <a:spcPts val="300"/>
              </a:spcBef>
              <a:spcAft>
                <a:spcPts val="0"/>
              </a:spcAft>
              <a:buClr>
                <a:schemeClr val="lt2"/>
              </a:buClr>
              <a:buSzPct val="100000"/>
              <a:buFont typeface="Arial"/>
              <a:buChar char="•"/>
              <a:defRPr sz="1500" b="0" i="0" u="none" strike="noStrike" cap="none">
                <a:solidFill>
                  <a:schemeClr val="lt2"/>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hyperlink" Target="http://assessment.tki.org.nz/Assessment-tools-resources/Assessment-tool-selector" TargetMode="External"/><Relationship Id="rId4" Type="http://schemas.openxmlformats.org/officeDocument/2006/relationships/hyperlink" Target="http://assessment.tki.org.nz/Using-evidence-for-learning/Gathering-evidence/Topics/Assessment-selection" TargetMode="External"/><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assessment.tki.org.nz/Assessment-tools-resources/Assessment-tool-selector" TargetMode="External"/><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assessment.tki.org.nz/Using-evidence-for-learning/Working-with-data/Topics/Downloading-data"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assessment.tki.org.nz/Using-evidence-for-learning/Working-with-data/Topics/Cleaning-and-formatting-dat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assessment.tki.org.nz/Using-evidence-for-learning/Working-with-data/Topics/Cleaning-and-formatting-data" TargetMode="External"/><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hyperlink" Target="http://assessment.tki.org.nz/Using-evidence-for-learning/Working-with-data/Topics/Creating-your-own-simple-graphs" TargetMode="External"/><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assessment.tki.org.nz/Using-evidence-for-learning/Working-with-data/Topics/Disaggregating-data"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assessment.tki.org.nz/Using-evidence-for-learning/Working-with-data/Topics/Disaggregating-data" TargetMode="External"/><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hyperlink" Target="http://assessment.tki.org.nz/Using-evidence-for-learning/Reading-and-analysing-data" TargetMode="External"/><Relationship Id="rId4" Type="http://schemas.openxmlformats.org/officeDocument/2006/relationships/hyperlink" Target="http://assessment.tki.org.nz/Assessment-in-the-classroom/Assessment-for-learning-in-practice/Assessment-literacy#Resources" TargetMode="External"/><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hyperlink" Target="http://assessment.tki.org.nz/Assessment-in-the-classroom/Assessment-for-learning-in-practice/Assessment-literacy#Resources" TargetMode="External"/><Relationship Id="rId4"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mailto:assessment@tki.org.nz"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assessment.tki.org.nz/Using-evidence-for-learning/Gathering-evidence/Topics/Types-of-evidence" TargetMode="External"/><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0.xml"/><Relationship Id="rId3"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assessment.tki.org.nz/Assessment-in-the-classroom/Assessment-for-learning-in-practice/Assessment-literacy#Capabilitie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assessment.tki.org.nz/Using-evidence-for-learning/Gathering-evidence/Topics/Assessment-strategy"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assessment.tki.org.nz/Assessment-in-the-classroom/Assessment-for-learning-in-practice" TargetMode="External"/><Relationship Id="rId4"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ctrTitle"/>
          </p:nvPr>
        </p:nvSpPr>
        <p:spPr>
          <a:xfrm>
            <a:off x="685800" y="1484312"/>
            <a:ext cx="7772400" cy="11033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4000" b="0" i="0" u="none" strike="noStrike" cap="none">
                <a:solidFill>
                  <a:srgbClr val="FFFFFF"/>
                </a:solidFill>
                <a:latin typeface="Arial"/>
                <a:ea typeface="Arial"/>
                <a:cs typeface="Arial"/>
                <a:sym typeface="Arial"/>
              </a:rPr>
              <a:t>Using data to transform teaching and learning</a:t>
            </a:r>
          </a:p>
        </p:txBody>
      </p:sp>
      <p:sp>
        <p:nvSpPr>
          <p:cNvPr id="82" name="Shape 82"/>
          <p:cNvSpPr txBox="1">
            <a:spLocks noGrp="1"/>
          </p:cNvSpPr>
          <p:nvPr>
            <p:ph type="subTitle" idx="1"/>
          </p:nvPr>
        </p:nvSpPr>
        <p:spPr>
          <a:xfrm>
            <a:off x="1371600" y="3421062"/>
            <a:ext cx="6400799" cy="131444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39200"/>
              </a:buClr>
              <a:buSzPct val="25000"/>
              <a:buFont typeface="Calibri"/>
              <a:buNone/>
            </a:pPr>
            <a:r>
              <a:rPr lang="en-US"/>
              <a:t>Adrienne Carlisle</a:t>
            </a:r>
            <a:r>
              <a:rPr lang="en-US" sz="3600" b="0" i="0" u="none" strike="noStrike" cap="none">
                <a:solidFill>
                  <a:srgbClr val="FFFFFF"/>
                </a:solidFill>
                <a:latin typeface="Arial"/>
                <a:ea typeface="Arial"/>
                <a:cs typeface="Arial"/>
                <a:sym typeface="Arial"/>
              </a:rPr>
              <a:t> and </a:t>
            </a:r>
          </a:p>
          <a:p>
            <a:pPr marL="0" marR="0" lvl="0" indent="0" algn="ctr" rtl="0">
              <a:lnSpc>
                <a:spcPct val="100000"/>
              </a:lnSpc>
              <a:spcBef>
                <a:spcPts val="720"/>
              </a:spcBef>
              <a:spcAft>
                <a:spcPts val="0"/>
              </a:spcAft>
              <a:buClr>
                <a:srgbClr val="F39200"/>
              </a:buClr>
              <a:buSzPct val="25000"/>
              <a:buFont typeface="Calibri"/>
              <a:buNone/>
            </a:pPr>
            <a:r>
              <a:rPr lang="en-US"/>
              <a:t>Brenda Crozier</a:t>
            </a:r>
            <a:r>
              <a:rPr lang="en-US" sz="3600" b="0" i="0" u="none" strike="noStrike" cap="none">
                <a:solidFill>
                  <a:srgbClr val="FFFFFF"/>
                </a:solidFill>
                <a:latin typeface="Arial"/>
                <a:ea typeface="Arial"/>
                <a:cs typeface="Arial"/>
                <a:sym typeface="Arial"/>
              </a:rPr>
              <a:t> </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p:nvPr/>
        </p:nvSpPr>
        <p:spPr>
          <a:xfrm>
            <a:off x="1912825" y="2037550"/>
            <a:ext cx="6779400" cy="38466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2400">
                <a:solidFill>
                  <a:schemeClr val="dk1"/>
                </a:solidFill>
                <a:latin typeface="Tahoma"/>
                <a:ea typeface="Tahoma"/>
                <a:cs typeface="Tahoma"/>
                <a:sym typeface="Tahoma"/>
              </a:rPr>
              <a:t>Choose one of the capabilities.</a:t>
            </a:r>
          </a:p>
          <a:p>
            <a:pPr marR="0" lvl="0" algn="l" rtl="0">
              <a:lnSpc>
                <a:spcPct val="100000"/>
              </a:lnSpc>
              <a:spcBef>
                <a:spcPts val="0"/>
              </a:spcBef>
              <a:spcAft>
                <a:spcPts val="0"/>
              </a:spcAft>
              <a:buNone/>
            </a:pPr>
            <a:endParaRPr sz="2400">
              <a:solidFill>
                <a:schemeClr val="dk1"/>
              </a:solidFill>
              <a:latin typeface="Tahoma"/>
              <a:ea typeface="Tahoma"/>
              <a:cs typeface="Tahoma"/>
              <a:sym typeface="Tahoma"/>
            </a:endParaRPr>
          </a:p>
          <a:p>
            <a:pPr marL="342900" marR="0" lvl="0" indent="-342900" algn="l" rtl="0">
              <a:lnSpc>
                <a:spcPct val="100000"/>
              </a:lnSpc>
              <a:spcBef>
                <a:spcPts val="0"/>
              </a:spcBef>
              <a:spcAft>
                <a:spcPts val="0"/>
              </a:spcAft>
              <a:buClr>
                <a:schemeClr val="dk1"/>
              </a:buClr>
              <a:buSzPct val="100000"/>
              <a:buFont typeface="Arial"/>
              <a:buChar char="•"/>
            </a:pPr>
            <a:r>
              <a:rPr lang="en-US" sz="2400">
                <a:solidFill>
                  <a:schemeClr val="dk1"/>
                </a:solidFill>
                <a:latin typeface="Tahoma"/>
                <a:ea typeface="Tahoma"/>
                <a:cs typeface="Tahoma"/>
                <a:sym typeface="Tahoma"/>
              </a:rPr>
              <a:t>Assess your formative assessment capability.</a:t>
            </a:r>
          </a:p>
          <a:p>
            <a:pPr marR="0" lvl="0" algn="l" rtl="0">
              <a:lnSpc>
                <a:spcPct val="100000"/>
              </a:lnSpc>
              <a:spcBef>
                <a:spcPts val="0"/>
              </a:spcBef>
              <a:spcAft>
                <a:spcPts val="0"/>
              </a:spcAft>
              <a:buNone/>
            </a:pPr>
            <a:endParaRPr sz="2400">
              <a:solidFill>
                <a:schemeClr val="dk1"/>
              </a:solidFill>
              <a:latin typeface="Tahoma"/>
              <a:ea typeface="Tahoma"/>
              <a:cs typeface="Tahoma"/>
              <a:sym typeface="Tahoma"/>
            </a:endParaRPr>
          </a:p>
          <a:p>
            <a:pPr marL="342900" marR="0" lvl="0" indent="-342900" algn="l" rtl="0">
              <a:lnSpc>
                <a:spcPct val="100000"/>
              </a:lnSpc>
              <a:spcBef>
                <a:spcPts val="0"/>
              </a:spcBef>
              <a:spcAft>
                <a:spcPts val="0"/>
              </a:spcAft>
              <a:buClr>
                <a:schemeClr val="dk1"/>
              </a:buClr>
              <a:buSzPct val="100000"/>
              <a:buFont typeface="Arial"/>
              <a:buChar char="•"/>
            </a:pPr>
            <a:r>
              <a:rPr lang="en-US" sz="2400">
                <a:solidFill>
                  <a:schemeClr val="dk1"/>
                </a:solidFill>
                <a:latin typeface="Tahoma"/>
                <a:ea typeface="Tahoma"/>
                <a:cs typeface="Tahoma"/>
                <a:sym typeface="Tahoma"/>
              </a:rPr>
              <a:t>Set yourself a formative assessment goal for your classroom. You could base your classroom inquiry on one of the strategies.</a:t>
            </a:r>
          </a:p>
          <a:p>
            <a:pPr marR="0" lvl="0" algn="l" rtl="0">
              <a:lnSpc>
                <a:spcPct val="100000"/>
              </a:lnSpc>
              <a:spcBef>
                <a:spcPts val="0"/>
              </a:spcBef>
              <a:spcAft>
                <a:spcPts val="0"/>
              </a:spcAft>
              <a:buNone/>
            </a:pPr>
            <a:endParaRPr sz="2400">
              <a:solidFill>
                <a:schemeClr val="dk1"/>
              </a:solidFill>
              <a:latin typeface="Tahoma"/>
              <a:ea typeface="Tahoma"/>
              <a:cs typeface="Tahoma"/>
              <a:sym typeface="Tahoma"/>
            </a:endParaRPr>
          </a:p>
          <a:p>
            <a:pPr marR="0" lvl="0" algn="l" rtl="0">
              <a:lnSpc>
                <a:spcPct val="100000"/>
              </a:lnSpc>
              <a:spcBef>
                <a:spcPts val="0"/>
              </a:spcBef>
              <a:spcAft>
                <a:spcPts val="0"/>
              </a:spcAft>
              <a:buNone/>
            </a:pPr>
            <a:endParaRPr sz="2400">
              <a:solidFill>
                <a:schemeClr val="dk1"/>
              </a:solidFill>
              <a:latin typeface="Tahoma"/>
              <a:ea typeface="Tahoma"/>
              <a:cs typeface="Tahoma"/>
              <a:sym typeface="Tahoma"/>
            </a:endParaRPr>
          </a:p>
          <a:p>
            <a:pPr marR="0" lvl="0" algn="l" rtl="0">
              <a:lnSpc>
                <a:spcPct val="100000"/>
              </a:lnSpc>
              <a:spcBef>
                <a:spcPts val="0"/>
              </a:spcBef>
              <a:spcAft>
                <a:spcPts val="0"/>
              </a:spcAft>
              <a:buNone/>
            </a:pPr>
            <a:endParaRPr sz="2400">
              <a:solidFill>
                <a:schemeClr val="dk1"/>
              </a:solidFill>
              <a:latin typeface="Tahoma"/>
              <a:ea typeface="Tahoma"/>
              <a:cs typeface="Tahoma"/>
              <a:sym typeface="Tahoma"/>
            </a:endParaRPr>
          </a:p>
          <a:p>
            <a:pPr marL="0" marR="0" lvl="0" indent="0" algn="l" rtl="0">
              <a:lnSpc>
                <a:spcPct val="100000"/>
              </a:lnSpc>
              <a:spcBef>
                <a:spcPts val="0"/>
              </a:spcBef>
              <a:spcAft>
                <a:spcPts val="0"/>
              </a:spcAft>
              <a:buNone/>
            </a:pPr>
            <a:endParaRPr sz="2400">
              <a:solidFill>
                <a:schemeClr val="dk1"/>
              </a:solidFill>
              <a:latin typeface="Tahoma"/>
              <a:ea typeface="Tahoma"/>
              <a:cs typeface="Tahoma"/>
              <a:sym typeface="Tahoma"/>
            </a:endParaRPr>
          </a:p>
        </p:txBody>
      </p:sp>
      <p:sp>
        <p:nvSpPr>
          <p:cNvPr id="146" name="Shape 146"/>
          <p:cNvSpPr txBox="1"/>
          <p:nvPr/>
        </p:nvSpPr>
        <p:spPr>
          <a:xfrm>
            <a:off x="779575" y="1021550"/>
            <a:ext cx="8060700" cy="5223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648C"/>
              </a:buClr>
              <a:buSzPct val="25000"/>
              <a:buFont typeface="Tahoma"/>
              <a:buNone/>
            </a:pPr>
            <a:r>
              <a:rPr lang="en-US" sz="2800">
                <a:solidFill>
                  <a:srgbClr val="00648C"/>
                </a:solidFill>
                <a:latin typeface="Tahoma"/>
                <a:ea typeface="Tahoma"/>
                <a:cs typeface="Tahoma"/>
                <a:sym typeface="Tahoma"/>
              </a:rPr>
              <a:t> Formative assessment capabilities – Activity</a:t>
            </a:r>
          </a:p>
        </p:txBody>
      </p:sp>
      <p:pic>
        <p:nvPicPr>
          <p:cNvPr id="147" name="Shape 147" descr="Star, Yellow, Symbol"/>
          <p:cNvPicPr preferRelativeResize="0"/>
          <p:nvPr/>
        </p:nvPicPr>
        <p:blipFill>
          <a:blip r:embed="rId3">
            <a:alphaModFix/>
          </a:blip>
          <a:stretch>
            <a:fillRect/>
          </a:stretch>
        </p:blipFill>
        <p:spPr>
          <a:xfrm>
            <a:off x="222025" y="1005537"/>
            <a:ext cx="1161650" cy="1106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p:nvPr/>
        </p:nvSpPr>
        <p:spPr>
          <a:xfrm>
            <a:off x="755650" y="1877550"/>
            <a:ext cx="7632600" cy="35409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2400" b="0" i="0" u="none">
                <a:solidFill>
                  <a:schemeClr val="dk1"/>
                </a:solidFill>
                <a:latin typeface="Tahoma"/>
                <a:ea typeface="Tahoma"/>
                <a:cs typeface="Tahoma"/>
                <a:sym typeface="Tahoma"/>
              </a:rPr>
              <a:t>pre-testing of topics to establish learning needs</a:t>
            </a:r>
          </a:p>
          <a:p>
            <a:pPr marL="342900" marR="0" lvl="0" indent="-342900" algn="l" rtl="0">
              <a:lnSpc>
                <a:spcPct val="100000"/>
              </a:lnSpc>
              <a:spcBef>
                <a:spcPts val="0"/>
              </a:spcBef>
              <a:spcAft>
                <a:spcPts val="0"/>
              </a:spcAft>
              <a:buClr>
                <a:schemeClr val="dk1"/>
              </a:buClr>
              <a:buSzPct val="100000"/>
              <a:buFont typeface="Arial"/>
              <a:buChar char="•"/>
            </a:pPr>
            <a:r>
              <a:rPr lang="en-US" sz="2400" b="0" i="0" u="none">
                <a:solidFill>
                  <a:schemeClr val="dk1"/>
                </a:solidFill>
                <a:latin typeface="Tahoma"/>
                <a:ea typeface="Tahoma"/>
                <a:cs typeface="Tahoma"/>
                <a:sym typeface="Tahoma"/>
              </a:rPr>
              <a:t>mid- or post-testing of topics to assess value-added and ongoing learning needs</a:t>
            </a:r>
          </a:p>
          <a:p>
            <a:pPr marL="342900" marR="0" lvl="0" indent="-342900" algn="l" rtl="0">
              <a:lnSpc>
                <a:spcPct val="100000"/>
              </a:lnSpc>
              <a:spcBef>
                <a:spcPts val="0"/>
              </a:spcBef>
              <a:spcAft>
                <a:spcPts val="0"/>
              </a:spcAft>
              <a:buClr>
                <a:schemeClr val="dk1"/>
              </a:buClr>
              <a:buSzPct val="100000"/>
              <a:buFont typeface="Arial"/>
              <a:buChar char="•"/>
            </a:pPr>
            <a:r>
              <a:rPr lang="en-US" sz="2400" b="0" i="0" u="none">
                <a:solidFill>
                  <a:schemeClr val="dk1"/>
                </a:solidFill>
                <a:latin typeface="Tahoma"/>
                <a:ea typeface="Tahoma"/>
                <a:cs typeface="Tahoma"/>
                <a:sym typeface="Tahoma"/>
              </a:rPr>
              <a:t>running records</a:t>
            </a:r>
          </a:p>
          <a:p>
            <a:pPr marL="342900" marR="0" lvl="0" indent="-342900" algn="l" rtl="0">
              <a:lnSpc>
                <a:spcPct val="100000"/>
              </a:lnSpc>
              <a:spcBef>
                <a:spcPts val="0"/>
              </a:spcBef>
              <a:spcAft>
                <a:spcPts val="0"/>
              </a:spcAft>
              <a:buClr>
                <a:schemeClr val="dk1"/>
              </a:buClr>
              <a:buSzPct val="100000"/>
              <a:buFont typeface="Arial"/>
              <a:buChar char="•"/>
            </a:pPr>
            <a:r>
              <a:rPr lang="en-US" sz="2400" b="0" i="0" u="none">
                <a:solidFill>
                  <a:schemeClr val="dk1"/>
                </a:solidFill>
                <a:latin typeface="Tahoma"/>
                <a:ea typeface="Tahoma"/>
                <a:cs typeface="Tahoma"/>
                <a:sym typeface="Tahoma"/>
              </a:rPr>
              <a:t>informal quizzes</a:t>
            </a:r>
          </a:p>
          <a:p>
            <a:pPr marL="342900" marR="0" lvl="0" indent="-342900" algn="l" rtl="0">
              <a:lnSpc>
                <a:spcPct val="100000"/>
              </a:lnSpc>
              <a:spcBef>
                <a:spcPts val="0"/>
              </a:spcBef>
              <a:spcAft>
                <a:spcPts val="0"/>
              </a:spcAft>
              <a:buClr>
                <a:schemeClr val="dk1"/>
              </a:buClr>
              <a:buSzPct val="100000"/>
              <a:buFont typeface="Arial"/>
              <a:buChar char="•"/>
            </a:pPr>
            <a:r>
              <a:rPr lang="en-US" sz="2400" b="0" i="0" u="none">
                <a:solidFill>
                  <a:schemeClr val="dk1"/>
                </a:solidFill>
                <a:latin typeface="Tahoma"/>
                <a:ea typeface="Tahoma"/>
                <a:cs typeface="Tahoma"/>
                <a:sym typeface="Tahoma"/>
              </a:rPr>
              <a:t>teacher/student developed rubrics</a:t>
            </a:r>
          </a:p>
          <a:p>
            <a:pPr marL="342900" marR="0" lvl="0" indent="-342900" algn="l" rtl="0">
              <a:lnSpc>
                <a:spcPct val="100000"/>
              </a:lnSpc>
              <a:spcBef>
                <a:spcPts val="0"/>
              </a:spcBef>
              <a:spcAft>
                <a:spcPts val="0"/>
              </a:spcAft>
              <a:buClr>
                <a:schemeClr val="dk1"/>
              </a:buClr>
              <a:buSzPct val="100000"/>
              <a:buFont typeface="Arial"/>
              <a:buChar char="•"/>
            </a:pPr>
            <a:r>
              <a:rPr lang="en-US" sz="2400" b="0" i="0" u="none">
                <a:solidFill>
                  <a:schemeClr val="dk1"/>
                </a:solidFill>
                <a:latin typeface="Tahoma"/>
                <a:ea typeface="Tahoma"/>
                <a:cs typeface="Tahoma"/>
                <a:sym typeface="Tahoma"/>
              </a:rPr>
              <a:t>measurement against progressions of learning</a:t>
            </a:r>
          </a:p>
          <a:p>
            <a:pPr marL="342900" marR="0" lvl="0" indent="-342900" algn="l" rtl="0">
              <a:lnSpc>
                <a:spcPct val="100000"/>
              </a:lnSpc>
              <a:spcBef>
                <a:spcPts val="0"/>
              </a:spcBef>
              <a:spcAft>
                <a:spcPts val="0"/>
              </a:spcAft>
              <a:buClr>
                <a:schemeClr val="dk1"/>
              </a:buClr>
              <a:buSzPct val="100000"/>
              <a:buFont typeface="Arial"/>
              <a:buChar char="•"/>
            </a:pPr>
            <a:r>
              <a:rPr lang="en-US" sz="2400" b="0" i="0" u="none">
                <a:solidFill>
                  <a:schemeClr val="dk1"/>
                </a:solidFill>
                <a:latin typeface="Tahoma"/>
                <a:ea typeface="Tahoma"/>
                <a:cs typeface="Tahoma"/>
                <a:sym typeface="Tahoma"/>
              </a:rPr>
              <a:t>relevant items from the Assessment Resource Bank</a:t>
            </a:r>
          </a:p>
          <a:p>
            <a:pPr marL="342900" marR="0" lvl="0" indent="-342900" algn="l" rtl="0">
              <a:lnSpc>
                <a:spcPct val="100000"/>
              </a:lnSpc>
              <a:spcBef>
                <a:spcPts val="0"/>
              </a:spcBef>
              <a:spcAft>
                <a:spcPts val="0"/>
              </a:spcAft>
              <a:buClr>
                <a:schemeClr val="dk1"/>
              </a:buClr>
              <a:buSzPct val="100000"/>
              <a:buFont typeface="Arial"/>
              <a:buChar char="•"/>
            </a:pPr>
            <a:r>
              <a:rPr lang="en-US" sz="2400" b="0" i="0" u="none">
                <a:solidFill>
                  <a:schemeClr val="dk1"/>
                </a:solidFill>
                <a:latin typeface="Tahoma"/>
                <a:ea typeface="Tahoma"/>
                <a:cs typeface="Tahoma"/>
                <a:sym typeface="Tahoma"/>
              </a:rPr>
              <a:t>questions from previous NCEA papers</a:t>
            </a:r>
          </a:p>
        </p:txBody>
      </p:sp>
      <p:sp>
        <p:nvSpPr>
          <p:cNvPr id="153" name="Shape 153"/>
          <p:cNvSpPr txBox="1"/>
          <p:nvPr/>
        </p:nvSpPr>
        <p:spPr>
          <a:xfrm>
            <a:off x="926750" y="1036625"/>
            <a:ext cx="6339000" cy="5223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648C"/>
              </a:buClr>
              <a:buSzPct val="25000"/>
              <a:buFont typeface="Tahoma"/>
              <a:buNone/>
            </a:pPr>
            <a:r>
              <a:rPr lang="en-US" sz="3000" b="0" i="0" u="none">
                <a:solidFill>
                  <a:srgbClr val="00648C"/>
                </a:solidFill>
                <a:latin typeface="Tahoma"/>
                <a:ea typeface="Tahoma"/>
                <a:cs typeface="Tahoma"/>
                <a:sym typeface="Tahoma"/>
              </a:rPr>
              <a:t>Mid-range informal assessment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p:nvPr/>
        </p:nvSpPr>
        <p:spPr>
          <a:xfrm>
            <a:off x="1517825" y="1057225"/>
            <a:ext cx="4996200" cy="5223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648C"/>
              </a:buClr>
              <a:buSzPct val="25000"/>
              <a:buFont typeface="Tahoma"/>
              <a:buNone/>
            </a:pPr>
            <a:r>
              <a:rPr lang="en-US" sz="2800" b="0" i="0" u="none">
                <a:solidFill>
                  <a:srgbClr val="00648C"/>
                </a:solidFill>
                <a:latin typeface="Tahoma"/>
                <a:ea typeface="Tahoma"/>
                <a:cs typeface="Tahoma"/>
                <a:sym typeface="Tahoma"/>
              </a:rPr>
              <a:t>Formal assessment</a:t>
            </a:r>
          </a:p>
        </p:txBody>
      </p:sp>
      <p:pic>
        <p:nvPicPr>
          <p:cNvPr id="159" name="Shape 159"/>
          <p:cNvPicPr preferRelativeResize="0"/>
          <p:nvPr/>
        </p:nvPicPr>
        <p:blipFill>
          <a:blip r:embed="rId3">
            <a:alphaModFix/>
          </a:blip>
          <a:stretch>
            <a:fillRect/>
          </a:stretch>
        </p:blipFill>
        <p:spPr>
          <a:xfrm>
            <a:off x="6112225" y="3135999"/>
            <a:ext cx="2537474" cy="1683799"/>
          </a:xfrm>
          <a:prstGeom prst="rect">
            <a:avLst/>
          </a:prstGeom>
          <a:noFill/>
          <a:ln>
            <a:noFill/>
          </a:ln>
        </p:spPr>
      </p:pic>
      <p:sp>
        <p:nvSpPr>
          <p:cNvPr id="160" name="Shape 160"/>
          <p:cNvSpPr txBox="1"/>
          <p:nvPr/>
        </p:nvSpPr>
        <p:spPr>
          <a:xfrm>
            <a:off x="803200" y="1828800"/>
            <a:ext cx="7747800" cy="4300200"/>
          </a:xfrm>
          <a:prstGeom prst="rect">
            <a:avLst/>
          </a:prstGeom>
          <a:noFill/>
          <a:ln>
            <a:noFill/>
          </a:ln>
        </p:spPr>
        <p:txBody>
          <a:bodyPr lIns="91425" tIns="91425" rIns="91425" bIns="91425" anchor="t" anchorCtr="0">
            <a:noAutofit/>
          </a:bodyPr>
          <a:lstStyle/>
          <a:p>
            <a:pPr lvl="0">
              <a:spcBef>
                <a:spcPts val="0"/>
              </a:spcBef>
              <a:buNone/>
            </a:pPr>
            <a:r>
              <a:rPr lang="en-US" sz="2400" b="1">
                <a:latin typeface="Tahoma"/>
                <a:ea typeface="Tahoma"/>
                <a:cs typeface="Tahoma"/>
                <a:sym typeface="Tahoma"/>
              </a:rPr>
              <a:t>Tool outcomes</a:t>
            </a:r>
          </a:p>
          <a:p>
            <a:pPr lvl="0">
              <a:spcBef>
                <a:spcPts val="0"/>
              </a:spcBef>
              <a:buNone/>
            </a:pPr>
            <a:r>
              <a:rPr lang="en-US" sz="2400">
                <a:latin typeface="Tahoma"/>
                <a:ea typeface="Tahoma"/>
                <a:cs typeface="Tahoma"/>
                <a:sym typeface="Tahoma"/>
              </a:rPr>
              <a:t>Evidence obtained from assessment tools including standardised tools such as:</a:t>
            </a:r>
          </a:p>
          <a:p>
            <a:pPr marL="457200" lvl="0" indent="-381000">
              <a:spcBef>
                <a:spcPts val="0"/>
              </a:spcBef>
              <a:buSzPct val="100000"/>
              <a:buFont typeface="Tahoma"/>
              <a:buChar char="●"/>
            </a:pPr>
            <a:r>
              <a:rPr lang="en-US" sz="2400">
                <a:latin typeface="Tahoma"/>
                <a:ea typeface="Tahoma"/>
                <a:cs typeface="Tahoma"/>
                <a:sym typeface="Tahoma"/>
              </a:rPr>
              <a:t>6 year observation survey</a:t>
            </a:r>
          </a:p>
          <a:p>
            <a:pPr marL="457200" lvl="0" indent="-381000">
              <a:spcBef>
                <a:spcPts val="0"/>
              </a:spcBef>
              <a:buSzPct val="100000"/>
              <a:buFont typeface="Tahoma"/>
              <a:buChar char="●"/>
            </a:pPr>
            <a:r>
              <a:rPr lang="en-US" sz="2400">
                <a:latin typeface="Tahoma"/>
                <a:ea typeface="Tahoma"/>
                <a:cs typeface="Tahoma"/>
                <a:sym typeface="Tahoma"/>
              </a:rPr>
              <a:t>PAT</a:t>
            </a:r>
          </a:p>
          <a:p>
            <a:pPr marL="457200" lvl="0" indent="-381000">
              <a:spcBef>
                <a:spcPts val="0"/>
              </a:spcBef>
              <a:buSzPct val="100000"/>
              <a:buFont typeface="Tahoma"/>
              <a:buChar char="●"/>
            </a:pPr>
            <a:r>
              <a:rPr lang="en-US" sz="2400">
                <a:latin typeface="Tahoma"/>
                <a:ea typeface="Tahoma"/>
                <a:cs typeface="Tahoma"/>
                <a:sym typeface="Tahoma"/>
              </a:rPr>
              <a:t>STAR</a:t>
            </a:r>
          </a:p>
          <a:p>
            <a:pPr marL="457200" lvl="0" indent="-381000">
              <a:spcBef>
                <a:spcPts val="0"/>
              </a:spcBef>
              <a:buSzPct val="100000"/>
              <a:buFont typeface="Tahoma"/>
              <a:buChar char="●"/>
            </a:pPr>
            <a:r>
              <a:rPr lang="en-US" sz="2400">
                <a:latin typeface="Tahoma"/>
                <a:ea typeface="Tahoma"/>
                <a:cs typeface="Tahoma"/>
                <a:sym typeface="Tahoma"/>
              </a:rPr>
              <a:t>e-asTTle</a:t>
            </a:r>
          </a:p>
          <a:p>
            <a:pPr marL="457200" lvl="0" indent="-381000">
              <a:spcBef>
                <a:spcPts val="0"/>
              </a:spcBef>
              <a:buSzPct val="100000"/>
              <a:buFont typeface="Tahoma"/>
              <a:buChar char="●"/>
            </a:pPr>
            <a:r>
              <a:rPr lang="en-US" sz="2400">
                <a:latin typeface="Tahoma"/>
                <a:ea typeface="Tahoma"/>
                <a:cs typeface="Tahoma"/>
                <a:sym typeface="Tahoma"/>
              </a:rPr>
              <a:t>GloSS</a:t>
            </a:r>
          </a:p>
          <a:p>
            <a:pPr marL="457200" lvl="0" indent="-381000">
              <a:spcBef>
                <a:spcPts val="0"/>
              </a:spcBef>
              <a:buSzPct val="100000"/>
              <a:buFont typeface="Tahoma"/>
              <a:buChar char="●"/>
            </a:pPr>
            <a:r>
              <a:rPr lang="en-US" sz="2400">
                <a:latin typeface="Tahoma"/>
                <a:ea typeface="Tahoma"/>
                <a:cs typeface="Tahoma"/>
                <a:sym typeface="Tahoma"/>
              </a:rPr>
              <a:t>IKAN</a:t>
            </a:r>
          </a:p>
          <a:p>
            <a:pPr marL="457200" lvl="0" indent="-381000">
              <a:spcBef>
                <a:spcPts val="0"/>
              </a:spcBef>
              <a:buSzPct val="100000"/>
              <a:buFont typeface="Tahoma"/>
              <a:buChar char="●"/>
            </a:pPr>
            <a:r>
              <a:rPr lang="en-US" sz="2400">
                <a:latin typeface="Tahoma"/>
                <a:ea typeface="Tahoma"/>
                <a:cs typeface="Tahoma"/>
                <a:sym typeface="Tahoma"/>
              </a:rPr>
              <a:t>NumPA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p:nvPr/>
        </p:nvSpPr>
        <p:spPr>
          <a:xfrm>
            <a:off x="326150" y="1066600"/>
            <a:ext cx="6038400" cy="546600"/>
          </a:xfrm>
          <a:prstGeom prst="rect">
            <a:avLst/>
          </a:prstGeom>
          <a:noFill/>
          <a:ln>
            <a:noFill/>
          </a:ln>
        </p:spPr>
        <p:txBody>
          <a:bodyPr lIns="91425" tIns="91425" rIns="91425" bIns="91425" anchor="t" anchorCtr="0">
            <a:noAutofit/>
          </a:bodyPr>
          <a:lstStyle/>
          <a:p>
            <a:pPr lvl="0" algn="ctr"/>
            <a:r>
              <a:rPr lang="en-US" sz="2800" dirty="0">
                <a:solidFill>
                  <a:srgbClr val="00648C"/>
                </a:solidFill>
                <a:latin typeface="Tahoma"/>
                <a:ea typeface="Tahoma"/>
                <a:cs typeface="Tahoma"/>
                <a:sym typeface="Tahoma"/>
              </a:rPr>
              <a:t>Assessment and data analysis - a process</a:t>
            </a:r>
            <a:endParaRPr lang="en-US" sz="2800" dirty="0">
              <a:solidFill>
                <a:srgbClr val="00648C"/>
              </a:solidFill>
              <a:latin typeface="Tahoma"/>
              <a:ea typeface="Tahoma"/>
              <a:cs typeface="Tahoma"/>
              <a:sym typeface="Tahoma"/>
            </a:endParaRPr>
          </a:p>
        </p:txBody>
      </p:sp>
      <p:pic>
        <p:nvPicPr>
          <p:cNvPr id="167" name="Shape 167"/>
          <p:cNvPicPr preferRelativeResize="0"/>
          <p:nvPr/>
        </p:nvPicPr>
        <p:blipFill>
          <a:blip r:embed="rId3">
            <a:alphaModFix/>
          </a:blip>
          <a:stretch>
            <a:fillRect/>
          </a:stretch>
        </p:blipFill>
        <p:spPr>
          <a:xfrm>
            <a:off x="652700" y="1551425"/>
            <a:ext cx="7836050" cy="45075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p:nvPr/>
        </p:nvSpPr>
        <p:spPr>
          <a:xfrm>
            <a:off x="827125" y="1905300"/>
            <a:ext cx="7926000" cy="4009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2400" b="0" i="0" u="none">
                <a:solidFill>
                  <a:schemeClr val="dk1"/>
                </a:solidFill>
                <a:latin typeface="Tahoma"/>
                <a:ea typeface="Tahoma"/>
                <a:cs typeface="Tahoma"/>
                <a:sym typeface="Tahoma"/>
              </a:rPr>
              <a:t>There is a large </a:t>
            </a:r>
            <a:r>
              <a:rPr lang="en-US" sz="2400">
                <a:solidFill>
                  <a:schemeClr val="dk1"/>
                </a:solidFill>
                <a:latin typeface="Tahoma"/>
                <a:ea typeface="Tahoma"/>
                <a:cs typeface="Tahoma"/>
                <a:sym typeface="Tahoma"/>
              </a:rPr>
              <a:t>range </a:t>
            </a:r>
            <a:r>
              <a:rPr lang="en-US" sz="2400" b="0" i="0" u="none">
                <a:solidFill>
                  <a:schemeClr val="dk1"/>
                </a:solidFill>
                <a:latin typeface="Tahoma"/>
                <a:ea typeface="Tahoma"/>
                <a:cs typeface="Tahoma"/>
                <a:sym typeface="Tahoma"/>
              </a:rPr>
              <a:t>of assessment tools available for teachers. How to decide which is best for your purposes?</a:t>
            </a:r>
          </a:p>
          <a:p>
            <a:pPr marL="0" marR="0" lvl="0" indent="0" algn="l" rtl="0">
              <a:lnSpc>
                <a:spcPct val="100000"/>
              </a:lnSpc>
              <a:spcBef>
                <a:spcPts val="0"/>
              </a:spcBef>
              <a:spcAft>
                <a:spcPts val="0"/>
              </a:spcAft>
              <a:buClr>
                <a:schemeClr val="dk1"/>
              </a:buClr>
              <a:buFont typeface="Tahoma"/>
              <a:buNone/>
            </a:pPr>
            <a:endParaRPr sz="2400" b="0" i="0" u="none">
              <a:solidFill>
                <a:schemeClr val="dk1"/>
              </a:solidFill>
              <a:latin typeface="Tahoma"/>
              <a:ea typeface="Tahoma"/>
              <a:cs typeface="Tahoma"/>
              <a:sym typeface="Tahoma"/>
            </a:endParaRPr>
          </a:p>
          <a:p>
            <a:pPr marL="0" marR="0" lvl="0" indent="0" algn="l" rtl="0">
              <a:lnSpc>
                <a:spcPct val="100000"/>
              </a:lnSpc>
              <a:spcBef>
                <a:spcPts val="0"/>
              </a:spcBef>
              <a:spcAft>
                <a:spcPts val="0"/>
              </a:spcAft>
              <a:buClr>
                <a:schemeClr val="dk1"/>
              </a:buClr>
              <a:buSzPct val="25000"/>
              <a:buFont typeface="Tahoma"/>
              <a:buNone/>
            </a:pPr>
            <a:r>
              <a:rPr lang="en-US" sz="2400">
                <a:solidFill>
                  <a:schemeClr val="dk1"/>
                </a:solidFill>
                <a:latin typeface="Tahoma"/>
                <a:ea typeface="Tahoma"/>
                <a:cs typeface="Tahoma"/>
                <a:sym typeface="Tahoma"/>
              </a:rPr>
              <a:t>You can go straight to the a</a:t>
            </a:r>
            <a:r>
              <a:rPr lang="en-US" sz="2400" b="0" i="0" u="none">
                <a:solidFill>
                  <a:schemeClr val="dk1"/>
                </a:solidFill>
                <a:latin typeface="Tahoma"/>
                <a:ea typeface="Tahoma"/>
                <a:cs typeface="Tahoma"/>
                <a:sym typeface="Tahoma"/>
              </a:rPr>
              <a:t>ssessment tool selector here:</a:t>
            </a:r>
          </a:p>
          <a:p>
            <a:pPr marL="0" marR="0" lvl="0" indent="0" algn="l" rtl="0">
              <a:lnSpc>
                <a:spcPct val="100000"/>
              </a:lnSpc>
              <a:spcBef>
                <a:spcPts val="0"/>
              </a:spcBef>
              <a:spcAft>
                <a:spcPts val="0"/>
              </a:spcAft>
              <a:buClr>
                <a:schemeClr val="dk1"/>
              </a:buClr>
              <a:buSzPct val="25000"/>
              <a:buFont typeface="Tahoma"/>
              <a:buNone/>
            </a:pPr>
            <a:r>
              <a:rPr lang="en-US" sz="2400" u="sng">
                <a:solidFill>
                  <a:schemeClr val="hlink"/>
                </a:solidFill>
                <a:latin typeface="Tahoma"/>
                <a:ea typeface="Tahoma"/>
                <a:cs typeface="Tahoma"/>
                <a:sym typeface="Tahoma"/>
                <a:hlinkClick r:id="rId3"/>
              </a:rPr>
              <a:t>http://assessment.tki.org.nz/Assessment-tools-resources/Assessment-tool-selector</a:t>
            </a:r>
            <a:r>
              <a:rPr lang="en-US" sz="2400">
                <a:solidFill>
                  <a:schemeClr val="dk1"/>
                </a:solidFill>
                <a:latin typeface="Tahoma"/>
                <a:ea typeface="Tahoma"/>
                <a:cs typeface="Tahoma"/>
                <a:sym typeface="Tahoma"/>
              </a:rPr>
              <a:t> </a:t>
            </a:r>
          </a:p>
          <a:p>
            <a:pPr marL="0" marR="0" lvl="0" indent="0" algn="l" rtl="0">
              <a:lnSpc>
                <a:spcPct val="100000"/>
              </a:lnSpc>
              <a:spcBef>
                <a:spcPts val="0"/>
              </a:spcBef>
              <a:spcAft>
                <a:spcPts val="0"/>
              </a:spcAft>
              <a:buClr>
                <a:schemeClr val="dk1"/>
              </a:buClr>
              <a:buFont typeface="Tahoma"/>
              <a:buNone/>
            </a:pPr>
            <a:endParaRPr sz="2400">
              <a:solidFill>
                <a:schemeClr val="dk1"/>
              </a:solidFill>
              <a:latin typeface="Tahoma"/>
              <a:ea typeface="Tahoma"/>
              <a:cs typeface="Tahoma"/>
              <a:sym typeface="Tahoma"/>
            </a:endParaRPr>
          </a:p>
          <a:p>
            <a:pPr marL="0" marR="0" lvl="0" indent="0" algn="l" rtl="0">
              <a:lnSpc>
                <a:spcPct val="100000"/>
              </a:lnSpc>
              <a:spcBef>
                <a:spcPts val="0"/>
              </a:spcBef>
              <a:spcAft>
                <a:spcPts val="0"/>
              </a:spcAft>
              <a:buClr>
                <a:schemeClr val="dk1"/>
              </a:buClr>
              <a:buSzPct val="25000"/>
              <a:buFont typeface="Tahoma"/>
              <a:buNone/>
            </a:pPr>
            <a:r>
              <a:rPr lang="en-US" sz="2400">
                <a:solidFill>
                  <a:schemeClr val="dk1"/>
                </a:solidFill>
                <a:latin typeface="Tahoma"/>
                <a:ea typeface="Tahoma"/>
                <a:cs typeface="Tahoma"/>
                <a:sym typeface="Tahoma"/>
              </a:rPr>
              <a:t>Or you can find a tutorial on using it here:</a:t>
            </a:r>
          </a:p>
          <a:p>
            <a:pPr marL="0" marR="0" lvl="0" indent="0" algn="l" rtl="0">
              <a:lnSpc>
                <a:spcPct val="100000"/>
              </a:lnSpc>
              <a:spcBef>
                <a:spcPts val="0"/>
              </a:spcBef>
              <a:spcAft>
                <a:spcPts val="0"/>
              </a:spcAft>
              <a:buClr>
                <a:schemeClr val="dk1"/>
              </a:buClr>
              <a:buSzPct val="25000"/>
              <a:buFont typeface="Tahoma"/>
              <a:buNone/>
            </a:pPr>
            <a:r>
              <a:rPr lang="en-US" sz="2400" u="sng">
                <a:solidFill>
                  <a:schemeClr val="hlink"/>
                </a:solidFill>
                <a:latin typeface="Tahoma"/>
                <a:ea typeface="Tahoma"/>
                <a:cs typeface="Tahoma"/>
                <a:sym typeface="Tahoma"/>
                <a:hlinkClick r:id="rId4"/>
              </a:rPr>
              <a:t>http://assessment.tki.org.nz/Using-evidence-for-learning/Gathering-evidence/Topics/Assessment-selection</a:t>
            </a:r>
            <a:r>
              <a:rPr lang="en-US" sz="2400">
                <a:solidFill>
                  <a:schemeClr val="dk1"/>
                </a:solidFill>
                <a:latin typeface="Tahoma"/>
                <a:ea typeface="Tahoma"/>
                <a:cs typeface="Tahoma"/>
                <a:sym typeface="Tahoma"/>
              </a:rPr>
              <a:t> </a:t>
            </a:r>
          </a:p>
          <a:p>
            <a:pPr marL="0" marR="0" lvl="0" indent="0" algn="l" rtl="0">
              <a:lnSpc>
                <a:spcPct val="100000"/>
              </a:lnSpc>
              <a:spcBef>
                <a:spcPts val="0"/>
              </a:spcBef>
              <a:spcAft>
                <a:spcPts val="0"/>
              </a:spcAft>
              <a:buClr>
                <a:schemeClr val="dk1"/>
              </a:buClr>
              <a:buFont typeface="Tahoma"/>
              <a:buNone/>
            </a:pPr>
            <a:endParaRPr sz="2400">
              <a:solidFill>
                <a:schemeClr val="dk1"/>
              </a:solidFill>
              <a:latin typeface="Tahoma"/>
              <a:ea typeface="Tahoma"/>
              <a:cs typeface="Tahoma"/>
              <a:sym typeface="Tahoma"/>
            </a:endParaRPr>
          </a:p>
          <a:p>
            <a:pPr marL="0" marR="0" lvl="0" indent="0" algn="l" rtl="0">
              <a:lnSpc>
                <a:spcPct val="100000"/>
              </a:lnSpc>
              <a:spcBef>
                <a:spcPts val="0"/>
              </a:spcBef>
              <a:spcAft>
                <a:spcPts val="0"/>
              </a:spcAft>
              <a:buClr>
                <a:schemeClr val="dk1"/>
              </a:buClr>
              <a:buFont typeface="Tahoma"/>
              <a:buNone/>
            </a:pPr>
            <a:endParaRPr sz="2400">
              <a:solidFill>
                <a:schemeClr val="dk1"/>
              </a:solidFill>
              <a:latin typeface="Tahoma"/>
              <a:ea typeface="Tahoma"/>
              <a:cs typeface="Tahoma"/>
              <a:sym typeface="Tahoma"/>
            </a:endParaRPr>
          </a:p>
          <a:p>
            <a:pPr marL="0" marR="0" lvl="0" indent="0" algn="l" rtl="0">
              <a:lnSpc>
                <a:spcPct val="100000"/>
              </a:lnSpc>
              <a:spcBef>
                <a:spcPts val="0"/>
              </a:spcBef>
              <a:spcAft>
                <a:spcPts val="0"/>
              </a:spcAft>
              <a:buNone/>
            </a:pPr>
            <a:endParaRPr sz="2400" b="0" i="0" u="none">
              <a:solidFill>
                <a:schemeClr val="dk1"/>
              </a:solidFill>
              <a:latin typeface="Tahoma"/>
              <a:ea typeface="Tahoma"/>
              <a:cs typeface="Tahoma"/>
              <a:sym typeface="Tahoma"/>
            </a:endParaRPr>
          </a:p>
        </p:txBody>
      </p:sp>
      <p:sp>
        <p:nvSpPr>
          <p:cNvPr id="173" name="Shape 173"/>
          <p:cNvSpPr txBox="1"/>
          <p:nvPr/>
        </p:nvSpPr>
        <p:spPr>
          <a:xfrm>
            <a:off x="611187" y="1341437"/>
            <a:ext cx="8064499" cy="52228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648C"/>
              </a:buClr>
              <a:buSzPct val="25000"/>
              <a:buFont typeface="Tahoma"/>
              <a:buNone/>
            </a:pPr>
            <a:r>
              <a:rPr lang="en-US" sz="2800" b="0" i="0" u="none">
                <a:solidFill>
                  <a:srgbClr val="00648C"/>
                </a:solidFill>
                <a:latin typeface="Tahoma"/>
                <a:ea typeface="Tahoma"/>
                <a:cs typeface="Tahoma"/>
                <a:sym typeface="Tahoma"/>
              </a:rPr>
              <a:t>Which tool/s to choose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Shape 178" descr="Star, Yellow, Symbol"/>
          <p:cNvPicPr preferRelativeResize="0"/>
          <p:nvPr/>
        </p:nvPicPr>
        <p:blipFill>
          <a:blip r:embed="rId3">
            <a:alphaModFix/>
          </a:blip>
          <a:stretch>
            <a:fillRect/>
          </a:stretch>
        </p:blipFill>
        <p:spPr>
          <a:xfrm>
            <a:off x="204650" y="987250"/>
            <a:ext cx="1161650" cy="1106325"/>
          </a:xfrm>
          <a:prstGeom prst="rect">
            <a:avLst/>
          </a:prstGeom>
          <a:noFill/>
          <a:ln>
            <a:noFill/>
          </a:ln>
        </p:spPr>
      </p:pic>
      <p:sp>
        <p:nvSpPr>
          <p:cNvPr id="179" name="Shape 179"/>
          <p:cNvSpPr txBox="1"/>
          <p:nvPr/>
        </p:nvSpPr>
        <p:spPr>
          <a:xfrm>
            <a:off x="1394250" y="1052925"/>
            <a:ext cx="6833400" cy="522300"/>
          </a:xfrm>
          <a:prstGeom prst="rect">
            <a:avLst/>
          </a:prstGeom>
          <a:noFill/>
          <a:ln>
            <a:noFill/>
          </a:ln>
        </p:spPr>
        <p:txBody>
          <a:bodyPr lIns="91425" tIns="45700" rIns="91425" bIns="45700" anchor="t" anchorCtr="0">
            <a:noAutofit/>
          </a:bodyPr>
          <a:lstStyle/>
          <a:p>
            <a:pPr lvl="0" algn="l" rtl="0">
              <a:spcBef>
                <a:spcPts val="0"/>
              </a:spcBef>
              <a:buClr>
                <a:srgbClr val="00648C"/>
              </a:buClr>
              <a:buSzPct val="25000"/>
              <a:buFont typeface="Tahoma"/>
              <a:buNone/>
            </a:pPr>
            <a:r>
              <a:rPr lang="en-US" sz="3000">
                <a:solidFill>
                  <a:srgbClr val="00648C"/>
                </a:solidFill>
                <a:latin typeface="Tahoma"/>
                <a:ea typeface="Tahoma"/>
                <a:cs typeface="Tahoma"/>
                <a:sym typeface="Tahoma"/>
              </a:rPr>
              <a:t> Which tool/s to choose </a:t>
            </a:r>
            <a:r>
              <a:rPr lang="en-US" sz="2800">
                <a:solidFill>
                  <a:srgbClr val="00648C"/>
                </a:solidFill>
                <a:latin typeface="Tahoma"/>
                <a:ea typeface="Tahoma"/>
                <a:cs typeface="Tahoma"/>
                <a:sym typeface="Tahoma"/>
              </a:rPr>
              <a:t>– Activity</a:t>
            </a:r>
          </a:p>
          <a:p>
            <a:pPr marL="0" marR="0" lvl="0" indent="0" algn="ctr" rtl="0">
              <a:lnSpc>
                <a:spcPct val="100000"/>
              </a:lnSpc>
              <a:spcBef>
                <a:spcPts val="0"/>
              </a:spcBef>
              <a:spcAft>
                <a:spcPts val="0"/>
              </a:spcAft>
              <a:buClr>
                <a:srgbClr val="00648C"/>
              </a:buClr>
              <a:buSzPct val="25000"/>
              <a:buFont typeface="Tahoma"/>
              <a:buNone/>
            </a:pPr>
            <a:r>
              <a:rPr lang="en-US" sz="2800">
                <a:solidFill>
                  <a:srgbClr val="00648C"/>
                </a:solidFill>
                <a:latin typeface="Tahoma"/>
                <a:ea typeface="Tahoma"/>
                <a:cs typeface="Tahoma"/>
                <a:sym typeface="Tahoma"/>
              </a:rPr>
              <a:t> </a:t>
            </a:r>
          </a:p>
        </p:txBody>
      </p:sp>
      <p:sp>
        <p:nvSpPr>
          <p:cNvPr id="180" name="Shape 180"/>
          <p:cNvSpPr txBox="1"/>
          <p:nvPr/>
        </p:nvSpPr>
        <p:spPr>
          <a:xfrm>
            <a:off x="1319900" y="1943250"/>
            <a:ext cx="7559400" cy="3334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2400">
                <a:solidFill>
                  <a:schemeClr val="dk1"/>
                </a:solidFill>
                <a:latin typeface="Tahoma"/>
                <a:ea typeface="Tahoma"/>
                <a:cs typeface="Tahoma"/>
                <a:sym typeface="Tahoma"/>
              </a:rPr>
              <a:t>Find assessment tool/s within these parameters:</a:t>
            </a:r>
          </a:p>
          <a:p>
            <a:pPr marL="0" marR="0" lvl="0" indent="0" algn="l" rtl="0">
              <a:lnSpc>
                <a:spcPct val="100000"/>
              </a:lnSpc>
              <a:spcBef>
                <a:spcPts val="0"/>
              </a:spcBef>
              <a:spcAft>
                <a:spcPts val="0"/>
              </a:spcAft>
              <a:buClr>
                <a:schemeClr val="dk1"/>
              </a:buClr>
              <a:buFont typeface="Tahoma"/>
              <a:buNone/>
            </a:pPr>
            <a:endParaRPr sz="2400">
              <a:solidFill>
                <a:schemeClr val="dk1"/>
              </a:solidFill>
              <a:latin typeface="Tahoma"/>
              <a:ea typeface="Tahoma"/>
              <a:cs typeface="Tahoma"/>
              <a:sym typeface="Tahoma"/>
            </a:endParaRPr>
          </a:p>
          <a:p>
            <a:pPr marL="457200" marR="0" lvl="0" indent="-381000" algn="l" rtl="0">
              <a:lnSpc>
                <a:spcPct val="100000"/>
              </a:lnSpc>
              <a:spcBef>
                <a:spcPts val="0"/>
              </a:spcBef>
              <a:spcAft>
                <a:spcPts val="0"/>
              </a:spcAft>
              <a:buClr>
                <a:schemeClr val="dk1"/>
              </a:buClr>
              <a:buSzPct val="100000"/>
              <a:buFont typeface="Tahoma"/>
              <a:buChar char="●"/>
            </a:pPr>
            <a:r>
              <a:rPr lang="en-US" sz="2400">
                <a:solidFill>
                  <a:schemeClr val="dk1"/>
                </a:solidFill>
                <a:latin typeface="Tahoma"/>
                <a:ea typeface="Tahoma"/>
                <a:cs typeface="Tahoma"/>
                <a:sym typeface="Tahoma"/>
              </a:rPr>
              <a:t>Reading</a:t>
            </a:r>
          </a:p>
          <a:p>
            <a:pPr marL="457200" marR="0" lvl="0" indent="-381000" algn="l" rtl="0">
              <a:lnSpc>
                <a:spcPct val="100000"/>
              </a:lnSpc>
              <a:spcBef>
                <a:spcPts val="0"/>
              </a:spcBef>
              <a:spcAft>
                <a:spcPts val="0"/>
              </a:spcAft>
              <a:buClr>
                <a:schemeClr val="dk1"/>
              </a:buClr>
              <a:buSzPct val="100000"/>
              <a:buFont typeface="Tahoma"/>
              <a:buChar char="●"/>
            </a:pPr>
            <a:r>
              <a:rPr lang="en-US" sz="2400">
                <a:solidFill>
                  <a:schemeClr val="dk1"/>
                </a:solidFill>
                <a:latin typeface="Tahoma"/>
                <a:ea typeface="Tahoma"/>
                <a:cs typeface="Tahoma"/>
                <a:sym typeface="Tahoma"/>
              </a:rPr>
              <a:t>Year 6</a:t>
            </a:r>
          </a:p>
          <a:p>
            <a:pPr marL="457200" marR="0" lvl="0" indent="-381000" algn="l" rtl="0">
              <a:lnSpc>
                <a:spcPct val="100000"/>
              </a:lnSpc>
              <a:spcBef>
                <a:spcPts val="0"/>
              </a:spcBef>
              <a:spcAft>
                <a:spcPts val="0"/>
              </a:spcAft>
              <a:buClr>
                <a:schemeClr val="dk1"/>
              </a:buClr>
              <a:buSzPct val="100000"/>
              <a:buFont typeface="Tahoma"/>
              <a:buChar char="●"/>
            </a:pPr>
            <a:r>
              <a:rPr lang="en-US" sz="2400">
                <a:solidFill>
                  <a:schemeClr val="dk1"/>
                </a:solidFill>
                <a:latin typeface="Tahoma"/>
                <a:ea typeface="Tahoma"/>
                <a:cs typeface="Tahoma"/>
                <a:sym typeface="Tahoma"/>
              </a:rPr>
              <a:t>Standardised</a:t>
            </a:r>
          </a:p>
          <a:p>
            <a:pPr marL="457200" marR="0" lvl="0" indent="-381000" algn="l" rtl="0">
              <a:lnSpc>
                <a:spcPct val="100000"/>
              </a:lnSpc>
              <a:spcBef>
                <a:spcPts val="0"/>
              </a:spcBef>
              <a:spcAft>
                <a:spcPts val="0"/>
              </a:spcAft>
              <a:buClr>
                <a:schemeClr val="dk1"/>
              </a:buClr>
              <a:buSzPct val="100000"/>
              <a:buFont typeface="Tahoma"/>
              <a:buChar char="●"/>
            </a:pPr>
            <a:r>
              <a:rPr lang="en-US" sz="2400">
                <a:solidFill>
                  <a:schemeClr val="dk1"/>
                </a:solidFill>
                <a:latin typeface="Tahoma"/>
                <a:ea typeface="Tahoma"/>
                <a:cs typeface="Tahoma"/>
                <a:sym typeface="Tahoma"/>
              </a:rPr>
              <a:t>NZ developed</a:t>
            </a:r>
          </a:p>
          <a:p>
            <a:pPr marL="0" marR="0" lvl="0" indent="0" algn="l" rtl="0">
              <a:lnSpc>
                <a:spcPct val="100000"/>
              </a:lnSpc>
              <a:spcBef>
                <a:spcPts val="0"/>
              </a:spcBef>
              <a:spcAft>
                <a:spcPts val="0"/>
              </a:spcAft>
              <a:buClr>
                <a:schemeClr val="dk1"/>
              </a:buClr>
              <a:buFont typeface="Tahoma"/>
              <a:buNone/>
            </a:pPr>
            <a:endParaRPr sz="2400">
              <a:solidFill>
                <a:schemeClr val="dk1"/>
              </a:solidFill>
              <a:latin typeface="Tahoma"/>
              <a:ea typeface="Tahoma"/>
              <a:cs typeface="Tahoma"/>
              <a:sym typeface="Tahoma"/>
            </a:endParaRPr>
          </a:p>
          <a:p>
            <a:pPr marL="0" marR="0" lvl="0" indent="0" algn="l" rtl="0">
              <a:lnSpc>
                <a:spcPct val="100000"/>
              </a:lnSpc>
              <a:spcBef>
                <a:spcPts val="0"/>
              </a:spcBef>
              <a:spcAft>
                <a:spcPts val="0"/>
              </a:spcAft>
              <a:buClr>
                <a:schemeClr val="dk1"/>
              </a:buClr>
              <a:buSzPct val="25000"/>
              <a:buFont typeface="Tahoma"/>
              <a:buNone/>
            </a:pPr>
            <a:r>
              <a:rPr lang="en-US" sz="2400" u="sng">
                <a:solidFill>
                  <a:schemeClr val="hlink"/>
                </a:solidFill>
                <a:latin typeface="Tahoma"/>
                <a:ea typeface="Tahoma"/>
                <a:cs typeface="Tahoma"/>
                <a:sym typeface="Tahoma"/>
                <a:hlinkClick r:id="rId4"/>
              </a:rPr>
              <a:t>http://assessment.tki.org.nz/Assessment-tools-resources/Assessment-tool-selector</a:t>
            </a:r>
            <a:r>
              <a:rPr lang="en-US" sz="2400">
                <a:solidFill>
                  <a:schemeClr val="dk1"/>
                </a:solidFill>
                <a:latin typeface="Tahoma"/>
                <a:ea typeface="Tahoma"/>
                <a:cs typeface="Tahoma"/>
                <a:sym typeface="Tahoma"/>
              </a:rPr>
              <a:t> </a:t>
            </a:r>
          </a:p>
          <a:p>
            <a:pPr marL="0" marR="0" lvl="0" indent="0" algn="l" rtl="0">
              <a:lnSpc>
                <a:spcPct val="100000"/>
              </a:lnSpc>
              <a:spcBef>
                <a:spcPts val="0"/>
              </a:spcBef>
              <a:spcAft>
                <a:spcPts val="0"/>
              </a:spcAft>
              <a:buNone/>
            </a:pPr>
            <a:endParaRPr sz="2400">
              <a:solidFill>
                <a:schemeClr val="dk1"/>
              </a:solidFill>
              <a:latin typeface="Tahoma"/>
              <a:ea typeface="Tahoma"/>
              <a:cs typeface="Tahoma"/>
              <a:sym typeface="Tahoma"/>
            </a:endParaRPr>
          </a:p>
          <a:p>
            <a:pPr marL="0" marR="0" lvl="0" indent="0" algn="l" rtl="0">
              <a:lnSpc>
                <a:spcPct val="100000"/>
              </a:lnSpc>
              <a:spcBef>
                <a:spcPts val="0"/>
              </a:spcBef>
              <a:spcAft>
                <a:spcPts val="0"/>
              </a:spcAft>
              <a:buSzPct val="25000"/>
              <a:buNone/>
            </a:pPr>
            <a:r>
              <a:rPr lang="en-US" sz="2400">
                <a:solidFill>
                  <a:schemeClr val="dk1"/>
                </a:solidFill>
                <a:latin typeface="Tahoma"/>
                <a:ea typeface="Tahoma"/>
                <a:cs typeface="Tahoma"/>
                <a:sym typeface="Tahoma"/>
              </a:rPr>
              <a:t>Compare three of them.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p:nvPr/>
        </p:nvSpPr>
        <p:spPr>
          <a:xfrm>
            <a:off x="203875" y="990400"/>
            <a:ext cx="7918800" cy="5466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None/>
            </a:pPr>
            <a:r>
              <a:rPr lang="en-US" sz="3000" dirty="0">
                <a:solidFill>
                  <a:srgbClr val="00648C"/>
                </a:solidFill>
                <a:latin typeface="Tahoma"/>
                <a:ea typeface="Tahoma"/>
                <a:cs typeface="Tahoma"/>
                <a:sym typeface="Tahoma"/>
              </a:rPr>
              <a:t>Assessment and data analysis - a process</a:t>
            </a:r>
          </a:p>
        </p:txBody>
      </p:sp>
      <p:pic>
        <p:nvPicPr>
          <p:cNvPr id="187" name="Shape 187"/>
          <p:cNvPicPr preferRelativeResize="0"/>
          <p:nvPr/>
        </p:nvPicPr>
        <p:blipFill>
          <a:blip r:embed="rId3">
            <a:alphaModFix/>
          </a:blip>
          <a:stretch>
            <a:fillRect/>
          </a:stretch>
        </p:blipFill>
        <p:spPr>
          <a:xfrm>
            <a:off x="652700" y="1551425"/>
            <a:ext cx="7836050" cy="45075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1453975" y="1042700"/>
            <a:ext cx="4628700" cy="539100"/>
          </a:xfrm>
          <a:prstGeom prst="rect">
            <a:avLst/>
          </a:prstGeom>
        </p:spPr>
        <p:txBody>
          <a:bodyPr lIns="91425" tIns="91425" rIns="91425" bIns="91425" anchor="ctr" anchorCtr="0">
            <a:noAutofit/>
          </a:bodyPr>
          <a:lstStyle/>
          <a:p>
            <a:pPr lvl="0">
              <a:spcBef>
                <a:spcPts val="0"/>
              </a:spcBef>
              <a:buNone/>
            </a:pPr>
            <a:r>
              <a:rPr lang="en-US" sz="3000"/>
              <a:t>Collecting the data</a:t>
            </a:r>
          </a:p>
        </p:txBody>
      </p:sp>
      <p:sp>
        <p:nvSpPr>
          <p:cNvPr id="194" name="Shape 194"/>
          <p:cNvSpPr txBox="1">
            <a:spLocks noGrp="1"/>
          </p:cNvSpPr>
          <p:nvPr>
            <p:ph type="body" idx="1"/>
          </p:nvPr>
        </p:nvSpPr>
        <p:spPr>
          <a:xfrm>
            <a:off x="611187" y="2133600"/>
            <a:ext cx="7777200" cy="3816300"/>
          </a:xfrm>
          <a:prstGeom prst="rect">
            <a:avLst/>
          </a:prstGeom>
        </p:spPr>
        <p:txBody>
          <a:bodyPr lIns="91425" tIns="91425" rIns="91425" bIns="91425" anchor="t" anchorCtr="0">
            <a:noAutofit/>
          </a:bodyPr>
          <a:lstStyle/>
          <a:p>
            <a:pPr marL="457200" lvl="0" indent="-381000" rtl="0">
              <a:spcBef>
                <a:spcPts val="0"/>
              </a:spcBef>
              <a:buSzPct val="100000"/>
            </a:pPr>
            <a:r>
              <a:rPr lang="en-US" sz="2400"/>
              <a:t>Are your school processes standardised?</a:t>
            </a:r>
          </a:p>
          <a:p>
            <a:pPr marL="0" lvl="0" indent="0" rtl="0">
              <a:spcBef>
                <a:spcPts val="0"/>
              </a:spcBef>
              <a:buNone/>
            </a:pPr>
            <a:endParaRPr sz="2400"/>
          </a:p>
          <a:p>
            <a:pPr marL="457200" lvl="0" indent="-381000" rtl="0">
              <a:spcBef>
                <a:spcPts val="0"/>
              </a:spcBef>
              <a:buSzPct val="100000"/>
            </a:pPr>
            <a:r>
              <a:rPr lang="en-US" sz="2400"/>
              <a:t>Have all students been included?</a:t>
            </a:r>
          </a:p>
          <a:p>
            <a:pPr marL="0" lvl="0" indent="0" rtl="0">
              <a:spcBef>
                <a:spcPts val="0"/>
              </a:spcBef>
              <a:buNone/>
            </a:pPr>
            <a:endParaRPr sz="2400"/>
          </a:p>
          <a:p>
            <a:pPr marL="457200" lvl="0" indent="-381000" rtl="0">
              <a:spcBef>
                <a:spcPts val="0"/>
              </a:spcBef>
              <a:buSzPct val="100000"/>
            </a:pPr>
            <a:r>
              <a:rPr lang="en-US" sz="2400"/>
              <a:t>Is the marking accurate?</a:t>
            </a:r>
          </a:p>
          <a:p>
            <a:pPr marL="0" lvl="0" indent="0" rtl="0">
              <a:spcBef>
                <a:spcPts val="0"/>
              </a:spcBef>
              <a:buNone/>
            </a:pPr>
            <a:endParaRPr sz="2400"/>
          </a:p>
          <a:p>
            <a:pPr marL="457200" lvl="0" indent="-381000" rtl="0">
              <a:spcBef>
                <a:spcPts val="0"/>
              </a:spcBef>
              <a:buSzPct val="100000"/>
            </a:pPr>
            <a:r>
              <a:rPr lang="en-US" sz="2400"/>
              <a:t>Is the data entry (if it’s needed) accurate?</a:t>
            </a:r>
          </a:p>
          <a:p>
            <a:pPr marL="0" lvl="0" indent="0">
              <a:spcBef>
                <a:spcPts val="0"/>
              </a:spcBef>
              <a:buNone/>
            </a:pPr>
            <a:endParaRPr sz="2400"/>
          </a:p>
          <a:p>
            <a:pPr lvl="0">
              <a:spcBef>
                <a:spcPts val="0"/>
              </a:spcBef>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611187" y="919162"/>
            <a:ext cx="7777200" cy="792300"/>
          </a:xfrm>
          <a:prstGeom prst="rect">
            <a:avLst/>
          </a:prstGeom>
        </p:spPr>
        <p:txBody>
          <a:bodyPr lIns="91425" tIns="91425" rIns="91425" bIns="91425" anchor="ctr" anchorCtr="0">
            <a:noAutofit/>
          </a:bodyPr>
          <a:lstStyle/>
          <a:p>
            <a:pPr lvl="0" rtl="0">
              <a:spcBef>
                <a:spcPts val="400"/>
              </a:spcBef>
              <a:buNone/>
            </a:pPr>
            <a:r>
              <a:rPr lang="en-US" sz="3000">
                <a:solidFill>
                  <a:srgbClr val="00648C"/>
                </a:solidFill>
              </a:rPr>
              <a:t>Putting your data onto a spreadsheet</a:t>
            </a:r>
          </a:p>
        </p:txBody>
      </p:sp>
      <p:sp>
        <p:nvSpPr>
          <p:cNvPr id="200" name="Shape 200"/>
          <p:cNvSpPr txBox="1">
            <a:spLocks noGrp="1"/>
          </p:cNvSpPr>
          <p:nvPr>
            <p:ph type="body" idx="1"/>
          </p:nvPr>
        </p:nvSpPr>
        <p:spPr>
          <a:xfrm>
            <a:off x="683400" y="1509625"/>
            <a:ext cx="7777200" cy="3395700"/>
          </a:xfrm>
          <a:prstGeom prst="rect">
            <a:avLst/>
          </a:prstGeom>
        </p:spPr>
        <p:txBody>
          <a:bodyPr lIns="91425" tIns="91425" rIns="91425" bIns="91425" anchor="t" anchorCtr="0">
            <a:noAutofit/>
          </a:bodyPr>
          <a:lstStyle/>
          <a:p>
            <a:pPr marL="0" lvl="0" indent="0" rtl="0">
              <a:spcBef>
                <a:spcPts val="0"/>
              </a:spcBef>
              <a:buNone/>
            </a:pPr>
            <a:endParaRPr sz="2400"/>
          </a:p>
          <a:p>
            <a:pPr marL="457200" lvl="0" indent="-381000" rtl="0">
              <a:spcBef>
                <a:spcPts val="0"/>
              </a:spcBef>
              <a:buSzPct val="100000"/>
            </a:pPr>
            <a:r>
              <a:rPr lang="en-US" sz="2400"/>
              <a:t>Often, data from assessment tools (e.g. e-asTTle) comes in a CSV format which can be converted to an Excel spreadsheet</a:t>
            </a:r>
          </a:p>
          <a:p>
            <a:pPr marL="0" lvl="0" indent="0" rtl="0">
              <a:spcBef>
                <a:spcPts val="0"/>
              </a:spcBef>
              <a:buNone/>
            </a:pPr>
            <a:endParaRPr sz="2400"/>
          </a:p>
          <a:p>
            <a:pPr marL="457200" lvl="0" indent="-381000" rtl="0">
              <a:spcBef>
                <a:spcPts val="0"/>
              </a:spcBef>
              <a:buSzPct val="100000"/>
            </a:pPr>
            <a:r>
              <a:rPr lang="en-US" sz="2400"/>
              <a:t>Data can be downloaded from Student Management Systems as a CSV file.</a:t>
            </a:r>
          </a:p>
          <a:p>
            <a:pPr marL="0" lvl="0" indent="0" rtl="0">
              <a:spcBef>
                <a:spcPts val="0"/>
              </a:spcBef>
              <a:buNone/>
            </a:pPr>
            <a:endParaRPr sz="2400"/>
          </a:p>
          <a:p>
            <a:pPr marL="457200" lvl="0" indent="-381000" rtl="0">
              <a:spcBef>
                <a:spcPts val="0"/>
              </a:spcBef>
              <a:buSzPct val="100000"/>
            </a:pPr>
            <a:r>
              <a:rPr lang="en-US" sz="2400"/>
              <a:t>Data can be entered manually onto a spreadsheet.</a:t>
            </a:r>
          </a:p>
          <a:p>
            <a:pPr marL="0" lvl="0" indent="0" rtl="0">
              <a:spcBef>
                <a:spcPts val="0"/>
              </a:spcBef>
              <a:buNone/>
            </a:pPr>
            <a:endParaRPr sz="1200"/>
          </a:p>
          <a:p>
            <a:pPr marL="0" lvl="0" indent="0" rtl="0">
              <a:spcBef>
                <a:spcPts val="0"/>
              </a:spcBef>
              <a:buNone/>
            </a:pPr>
            <a:r>
              <a:rPr lang="en-US" u="sng">
                <a:solidFill>
                  <a:schemeClr val="hlink"/>
                </a:solidFill>
                <a:hlinkClick r:id="rId3"/>
              </a:rPr>
              <a:t>http://assessment.tki.org.nz/Using-evidence-for-learning/Working-with-data/Topics/Downloading-data</a:t>
            </a:r>
            <a:r>
              <a:rPr lang="en-US"/>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889675" y="995350"/>
            <a:ext cx="7041600" cy="563700"/>
          </a:xfrm>
          <a:prstGeom prst="rect">
            <a:avLst/>
          </a:prstGeom>
        </p:spPr>
        <p:txBody>
          <a:bodyPr lIns="91425" tIns="91425" rIns="91425" bIns="91425" anchor="ctr" anchorCtr="0">
            <a:noAutofit/>
          </a:bodyPr>
          <a:lstStyle/>
          <a:p>
            <a:pPr lvl="0">
              <a:spcBef>
                <a:spcPts val="400"/>
              </a:spcBef>
              <a:buNone/>
            </a:pPr>
            <a:r>
              <a:rPr lang="en-US" sz="3000">
                <a:solidFill>
                  <a:srgbClr val="00648C"/>
                </a:solidFill>
              </a:rPr>
              <a:t>Collating the data </a:t>
            </a:r>
            <a:r>
              <a:rPr lang="en-US" sz="3000"/>
              <a:t>–</a:t>
            </a:r>
            <a:r>
              <a:rPr lang="en-US" sz="3000">
                <a:solidFill>
                  <a:srgbClr val="00648C"/>
                </a:solidFill>
              </a:rPr>
              <a:t> first things first</a:t>
            </a:r>
          </a:p>
        </p:txBody>
      </p:sp>
      <p:sp>
        <p:nvSpPr>
          <p:cNvPr id="206" name="Shape 206"/>
          <p:cNvSpPr txBox="1">
            <a:spLocks noGrp="1"/>
          </p:cNvSpPr>
          <p:nvPr>
            <p:ph type="body" idx="1"/>
          </p:nvPr>
        </p:nvSpPr>
        <p:spPr>
          <a:xfrm>
            <a:off x="611175" y="1731150"/>
            <a:ext cx="7777200" cy="3395700"/>
          </a:xfrm>
          <a:prstGeom prst="rect">
            <a:avLst/>
          </a:prstGeom>
        </p:spPr>
        <p:txBody>
          <a:bodyPr lIns="91425" tIns="91425" rIns="91425" bIns="91425" anchor="t" anchorCtr="0">
            <a:noAutofit/>
          </a:bodyPr>
          <a:lstStyle/>
          <a:p>
            <a:pPr marL="0" lvl="0" indent="0" rtl="0">
              <a:spcBef>
                <a:spcPts val="0"/>
              </a:spcBef>
              <a:buNone/>
            </a:pPr>
            <a:endParaRPr sz="2400"/>
          </a:p>
          <a:p>
            <a:pPr marL="457200" lvl="0" indent="-381000">
              <a:spcBef>
                <a:spcPts val="0"/>
              </a:spcBef>
              <a:buSzPct val="100000"/>
            </a:pPr>
            <a:r>
              <a:rPr lang="en-US" sz="2400"/>
              <a:t>Ensure the accuracy of the data!</a:t>
            </a:r>
          </a:p>
          <a:p>
            <a:pPr marL="0" lvl="0" indent="0">
              <a:spcBef>
                <a:spcPts val="0"/>
              </a:spcBef>
              <a:buNone/>
            </a:pPr>
            <a:endParaRPr sz="2400"/>
          </a:p>
          <a:p>
            <a:pPr marL="457200" lvl="0" indent="-381000" rtl="0">
              <a:spcBef>
                <a:spcPts val="0"/>
              </a:spcBef>
              <a:buSzPct val="100000"/>
            </a:pPr>
            <a:r>
              <a:rPr lang="en-US" sz="2400"/>
              <a:t>There is no point going further with collation or analysis until this is done.</a:t>
            </a:r>
          </a:p>
          <a:p>
            <a:pPr marL="0" lvl="0" indent="0" rtl="0">
              <a:spcBef>
                <a:spcPts val="0"/>
              </a:spcBef>
              <a:buNone/>
            </a:pPr>
            <a:endParaRPr sz="2400"/>
          </a:p>
          <a:p>
            <a:pPr marL="457200" lvl="0" indent="-381000" rtl="0">
              <a:spcBef>
                <a:spcPts val="0"/>
              </a:spcBef>
              <a:buSzPct val="100000"/>
            </a:pPr>
            <a:r>
              <a:rPr lang="en-US" sz="2400"/>
              <a:t>What problems might you be looking for? </a:t>
            </a:r>
          </a:p>
          <a:p>
            <a:pPr marL="0" lvl="0" indent="0" rtl="0">
              <a:spcBef>
                <a:spcPts val="0"/>
              </a:spcBef>
              <a:buNone/>
            </a:pPr>
            <a:endParaRPr sz="1200"/>
          </a:p>
          <a:p>
            <a:pPr marL="0" lvl="0" indent="0">
              <a:spcBef>
                <a:spcPts val="0"/>
              </a:spcBef>
              <a:buNone/>
            </a:pPr>
            <a:r>
              <a:rPr lang="en-US" u="sng">
                <a:solidFill>
                  <a:schemeClr val="hlink"/>
                </a:solidFill>
                <a:hlinkClick r:id="rId3"/>
              </a:rPr>
              <a:t>http://assessment.tki.org.nz/Using-evidence-for-learning/Working-with-data/Topics/Cleaning-and-formatting-data</a:t>
            </a:r>
            <a:r>
              <a:rPr lang="en-US" sz="180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1542525" y="1102150"/>
            <a:ext cx="4201200" cy="4548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648C"/>
              </a:buClr>
              <a:buSzPct val="25000"/>
              <a:buFont typeface="Tahoma"/>
              <a:buNone/>
            </a:pPr>
            <a:r>
              <a:rPr lang="en-US" sz="3000" b="0" i="0" u="none" strike="noStrike" cap="none">
                <a:solidFill>
                  <a:srgbClr val="00648C"/>
                </a:solidFill>
                <a:latin typeface="Tahoma"/>
                <a:ea typeface="Tahoma"/>
                <a:cs typeface="Tahoma"/>
                <a:sym typeface="Tahoma"/>
              </a:rPr>
              <a:t>Learning </a:t>
            </a:r>
            <a:r>
              <a:rPr lang="en-US" sz="3000"/>
              <a:t>i</a:t>
            </a:r>
            <a:r>
              <a:rPr lang="en-US" sz="3000" b="0" i="0" u="none" strike="noStrike" cap="none">
                <a:solidFill>
                  <a:srgbClr val="00648C"/>
                </a:solidFill>
                <a:latin typeface="Tahoma"/>
                <a:ea typeface="Tahoma"/>
                <a:cs typeface="Tahoma"/>
                <a:sym typeface="Tahoma"/>
              </a:rPr>
              <a:t>ntention  </a:t>
            </a:r>
          </a:p>
        </p:txBody>
      </p:sp>
      <p:sp>
        <p:nvSpPr>
          <p:cNvPr id="88" name="Shape 88"/>
          <p:cNvSpPr txBox="1">
            <a:spLocks noGrp="1"/>
          </p:cNvSpPr>
          <p:nvPr>
            <p:ph type="body" idx="1"/>
          </p:nvPr>
        </p:nvSpPr>
        <p:spPr>
          <a:xfrm>
            <a:off x="735800" y="2191200"/>
            <a:ext cx="7813800" cy="2816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b="0" i="0" u="none" strike="noStrike" cap="none">
                <a:solidFill>
                  <a:schemeClr val="dk1"/>
                </a:solidFill>
                <a:latin typeface="Tahoma"/>
                <a:ea typeface="Tahoma"/>
                <a:cs typeface="Tahoma"/>
                <a:sym typeface="Tahoma"/>
              </a:rPr>
              <a:t>Success </a:t>
            </a:r>
            <a:r>
              <a:rPr lang="en-US"/>
              <a:t>c</a:t>
            </a:r>
            <a:r>
              <a:rPr lang="en-US" b="0" i="0" u="none" strike="noStrike" cap="none">
                <a:solidFill>
                  <a:schemeClr val="dk1"/>
                </a:solidFill>
                <a:latin typeface="Tahoma"/>
                <a:ea typeface="Tahoma"/>
                <a:cs typeface="Tahoma"/>
                <a:sym typeface="Tahoma"/>
              </a:rPr>
              <a:t>riteria </a:t>
            </a:r>
          </a:p>
          <a:p>
            <a:pPr marL="0" marR="0" lvl="0" indent="0" algn="l" rtl="0">
              <a:lnSpc>
                <a:spcPct val="100000"/>
              </a:lnSpc>
              <a:spcBef>
                <a:spcPts val="0"/>
              </a:spcBef>
              <a:spcAft>
                <a:spcPts val="0"/>
              </a:spcAft>
              <a:buClr>
                <a:schemeClr val="dk1"/>
              </a:buClr>
              <a:buSzPct val="25000"/>
              <a:buFont typeface="Tahoma"/>
              <a:buNone/>
            </a:pPr>
            <a:r>
              <a:rPr lang="en-US" b="0" i="0" u="none" strike="noStrike" cap="none">
                <a:solidFill>
                  <a:schemeClr val="dk1"/>
                </a:solidFill>
                <a:latin typeface="Tahoma"/>
                <a:ea typeface="Tahoma"/>
                <a:cs typeface="Tahoma"/>
                <a:sym typeface="Tahoma"/>
              </a:rPr>
              <a:t>I will </a:t>
            </a:r>
            <a:r>
              <a:rPr lang="en-US"/>
              <a:t>have an understanding of</a:t>
            </a:r>
            <a:r>
              <a:rPr lang="en-US" b="0" i="0" u="none" strike="noStrike" cap="none">
                <a:solidFill>
                  <a:schemeClr val="dk1"/>
                </a:solidFill>
                <a:latin typeface="Tahoma"/>
                <a:ea typeface="Tahoma"/>
                <a:cs typeface="Tahoma"/>
                <a:sym typeface="Tahoma"/>
              </a:rPr>
              <a:t>: </a:t>
            </a:r>
          </a:p>
          <a:p>
            <a:pPr marL="0" marR="0" lvl="0" indent="25400" algn="l" rtl="0">
              <a:lnSpc>
                <a:spcPct val="100000"/>
              </a:lnSpc>
              <a:spcBef>
                <a:spcPts val="480"/>
              </a:spcBef>
              <a:spcAft>
                <a:spcPts val="0"/>
              </a:spcAft>
              <a:buClr>
                <a:schemeClr val="dk1"/>
              </a:buClr>
              <a:buSzPct val="100000"/>
              <a:buFont typeface="Tahoma"/>
              <a:buChar char="•"/>
            </a:pPr>
            <a:r>
              <a:rPr lang="en-US"/>
              <a:t>What is data? </a:t>
            </a:r>
          </a:p>
          <a:p>
            <a:pPr marL="0" marR="0" lvl="0" indent="25400" algn="l" rtl="0">
              <a:lnSpc>
                <a:spcPct val="100000"/>
              </a:lnSpc>
              <a:spcBef>
                <a:spcPts val="480"/>
              </a:spcBef>
              <a:spcAft>
                <a:spcPts val="0"/>
              </a:spcAft>
              <a:buClr>
                <a:schemeClr val="dk1"/>
              </a:buClr>
              <a:buSzPct val="100000"/>
              <a:buFont typeface="Tahoma"/>
              <a:buChar char="•"/>
            </a:pPr>
            <a:r>
              <a:rPr lang="en-US"/>
              <a:t>What is assessment literacy?</a:t>
            </a:r>
          </a:p>
          <a:p>
            <a:pPr marL="0" marR="0" lvl="0" indent="25400" algn="l" rtl="0">
              <a:lnSpc>
                <a:spcPct val="100000"/>
              </a:lnSpc>
              <a:spcBef>
                <a:spcPts val="480"/>
              </a:spcBef>
              <a:spcAft>
                <a:spcPts val="0"/>
              </a:spcAft>
              <a:buClr>
                <a:schemeClr val="dk1"/>
              </a:buClr>
              <a:buSzPct val="100000"/>
              <a:buFont typeface="Tahoma"/>
              <a:buChar char="•"/>
            </a:pPr>
            <a:r>
              <a:rPr lang="en-US"/>
              <a:t>Which assessment tool/s to use?</a:t>
            </a:r>
          </a:p>
          <a:p>
            <a:pPr marL="0" marR="0" lvl="0" indent="25400" algn="l" rtl="0">
              <a:lnSpc>
                <a:spcPct val="100000"/>
              </a:lnSpc>
              <a:spcBef>
                <a:spcPts val="480"/>
              </a:spcBef>
              <a:spcAft>
                <a:spcPts val="0"/>
              </a:spcAft>
              <a:buClr>
                <a:schemeClr val="dk1"/>
              </a:buClr>
              <a:buSzPct val="100000"/>
              <a:buFont typeface="Tahoma"/>
              <a:buChar char="•"/>
            </a:pPr>
            <a:r>
              <a:rPr lang="en-US"/>
              <a:t>Collecting, collating and displaying data</a:t>
            </a:r>
          </a:p>
          <a:p>
            <a:pPr marL="0" marR="0" lvl="0" indent="25400" algn="l" rtl="0">
              <a:lnSpc>
                <a:spcPct val="100000"/>
              </a:lnSpc>
              <a:spcBef>
                <a:spcPts val="480"/>
              </a:spcBef>
              <a:spcAft>
                <a:spcPts val="0"/>
              </a:spcAft>
              <a:buClr>
                <a:schemeClr val="dk1"/>
              </a:buClr>
              <a:buSzPct val="100000"/>
              <a:buFont typeface="Tahoma"/>
              <a:buChar char="•"/>
            </a:pPr>
            <a:r>
              <a:rPr lang="en-US"/>
              <a:t>Reading and analysing data</a:t>
            </a:r>
          </a:p>
          <a:p>
            <a:pPr marL="0" marR="0" lvl="0" indent="25400" algn="l" rtl="0">
              <a:lnSpc>
                <a:spcPct val="100000"/>
              </a:lnSpc>
              <a:spcBef>
                <a:spcPts val="480"/>
              </a:spcBef>
              <a:spcAft>
                <a:spcPts val="0"/>
              </a:spcAft>
              <a:buClr>
                <a:schemeClr val="dk1"/>
              </a:buClr>
              <a:buSzPct val="100000"/>
              <a:buFont typeface="Tahoma"/>
              <a:buChar char="•"/>
            </a:pPr>
            <a:r>
              <a:rPr lang="en-US"/>
              <a:t>Putting faces to the data</a:t>
            </a:r>
          </a:p>
          <a:p>
            <a:pPr marL="0" marR="0" lvl="0" indent="0" algn="l" rtl="0">
              <a:spcBef>
                <a:spcPts val="480"/>
              </a:spcBef>
              <a:spcAft>
                <a:spcPts val="0"/>
              </a:spcAft>
              <a:buNone/>
            </a:pPr>
            <a:endParaRPr/>
          </a:p>
          <a:p>
            <a:pPr marL="0" marR="0" lvl="0" indent="0" algn="l" rtl="0">
              <a:spcBef>
                <a:spcPts val="480"/>
              </a:spcBef>
              <a:spcAft>
                <a:spcPts val="0"/>
              </a:spcAft>
              <a:buNone/>
            </a:pPr>
            <a:r>
              <a:rPr lang="en-US"/>
              <a:t>I will know which resources on Assessment Online  will support me to work with data.</a:t>
            </a:r>
          </a:p>
        </p:txBody>
      </p:sp>
      <p:sp>
        <p:nvSpPr>
          <p:cNvPr id="89" name="Shape 89"/>
          <p:cNvSpPr txBox="1"/>
          <p:nvPr/>
        </p:nvSpPr>
        <p:spPr>
          <a:xfrm>
            <a:off x="494275" y="1643450"/>
            <a:ext cx="8055300" cy="547800"/>
          </a:xfrm>
          <a:prstGeom prst="rect">
            <a:avLst/>
          </a:prstGeom>
          <a:noFill/>
          <a:ln>
            <a:noFill/>
          </a:ln>
        </p:spPr>
        <p:txBody>
          <a:bodyPr lIns="91425" tIns="91425" rIns="91425" bIns="91425" anchor="t" anchorCtr="0">
            <a:noAutofit/>
          </a:bodyPr>
          <a:lstStyle/>
          <a:p>
            <a:pPr lvl="0" algn="ctr" rtl="0">
              <a:spcBef>
                <a:spcPts val="0"/>
              </a:spcBef>
              <a:buClr>
                <a:srgbClr val="00648C"/>
              </a:buClr>
              <a:buSzPct val="25000"/>
              <a:buFont typeface="Tahoma"/>
              <a:buNone/>
            </a:pPr>
            <a:r>
              <a:rPr lang="en-US" sz="2400">
                <a:solidFill>
                  <a:srgbClr val="00648C"/>
                </a:solidFill>
                <a:latin typeface="Tahoma"/>
                <a:ea typeface="Tahoma"/>
                <a:cs typeface="Tahoma"/>
                <a:sym typeface="Tahoma"/>
              </a:rPr>
              <a:t>How to use data to improve teaching and learning</a:t>
            </a: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801125" y="995350"/>
            <a:ext cx="6139200" cy="551400"/>
          </a:xfrm>
          <a:prstGeom prst="rect">
            <a:avLst/>
          </a:prstGeom>
        </p:spPr>
        <p:txBody>
          <a:bodyPr lIns="91425" tIns="91425" rIns="91425" bIns="91425" anchor="ctr" anchorCtr="0">
            <a:noAutofit/>
          </a:bodyPr>
          <a:lstStyle/>
          <a:p>
            <a:pPr lvl="0">
              <a:spcBef>
                <a:spcPts val="0"/>
              </a:spcBef>
              <a:buNone/>
            </a:pPr>
            <a:r>
              <a:rPr lang="en-US" sz="3000"/>
              <a:t>Cleaning and formatting data</a:t>
            </a:r>
          </a:p>
        </p:txBody>
      </p:sp>
      <p:sp>
        <p:nvSpPr>
          <p:cNvPr id="213" name="Shape 213"/>
          <p:cNvSpPr txBox="1">
            <a:spLocks noGrp="1"/>
          </p:cNvSpPr>
          <p:nvPr>
            <p:ph type="body" idx="1"/>
          </p:nvPr>
        </p:nvSpPr>
        <p:spPr>
          <a:xfrm>
            <a:off x="611187" y="1711450"/>
            <a:ext cx="7777200" cy="3816300"/>
          </a:xfrm>
          <a:prstGeom prst="rect">
            <a:avLst/>
          </a:prstGeom>
        </p:spPr>
        <p:txBody>
          <a:bodyPr lIns="91425" tIns="91425" rIns="91425" bIns="91425" anchor="t" anchorCtr="0">
            <a:noAutofit/>
          </a:bodyPr>
          <a:lstStyle/>
          <a:p>
            <a:pPr lvl="0">
              <a:spcBef>
                <a:spcPts val="0"/>
              </a:spcBef>
              <a:buNone/>
            </a:pPr>
            <a:r>
              <a:rPr lang="en-US" sz="2400"/>
              <a:t>Data records should be:</a:t>
            </a:r>
          </a:p>
          <a:p>
            <a:pPr lvl="0">
              <a:spcBef>
                <a:spcPts val="0"/>
              </a:spcBef>
              <a:buNone/>
            </a:pPr>
            <a:endParaRPr sz="2400"/>
          </a:p>
          <a:p>
            <a:pPr marL="457200" lvl="0" indent="-381000" rtl="0">
              <a:spcBef>
                <a:spcPts val="0"/>
              </a:spcBef>
              <a:buSzPct val="100000"/>
            </a:pPr>
            <a:r>
              <a:rPr lang="en-US" sz="2400"/>
              <a:t>Consistent</a:t>
            </a:r>
          </a:p>
          <a:p>
            <a:pPr marL="0" lvl="0" indent="0">
              <a:spcBef>
                <a:spcPts val="0"/>
              </a:spcBef>
              <a:buNone/>
            </a:pPr>
            <a:endParaRPr sz="2400"/>
          </a:p>
          <a:p>
            <a:pPr marL="457200" lvl="0" indent="-381000" rtl="0">
              <a:spcBef>
                <a:spcPts val="0"/>
              </a:spcBef>
              <a:buSzPct val="100000"/>
            </a:pPr>
            <a:r>
              <a:rPr lang="en-US" sz="2400"/>
              <a:t>Accurate</a:t>
            </a:r>
          </a:p>
          <a:p>
            <a:pPr marL="0" lvl="0" indent="0">
              <a:spcBef>
                <a:spcPts val="0"/>
              </a:spcBef>
              <a:buNone/>
            </a:pPr>
            <a:endParaRPr sz="2400"/>
          </a:p>
          <a:p>
            <a:pPr marL="457200" lvl="0" indent="-381000">
              <a:spcBef>
                <a:spcPts val="0"/>
              </a:spcBef>
              <a:buSzPct val="100000"/>
            </a:pPr>
            <a:r>
              <a:rPr lang="en-US" sz="2400"/>
              <a:t>Complete</a:t>
            </a:r>
          </a:p>
          <a:p>
            <a:pPr lvl="0">
              <a:spcBef>
                <a:spcPts val="0"/>
              </a:spcBef>
              <a:buNone/>
            </a:pPr>
            <a:endParaRPr/>
          </a:p>
          <a:p>
            <a:pPr marL="584200" lvl="0" indent="0">
              <a:spcBef>
                <a:spcPts val="0"/>
              </a:spcBef>
              <a:buNone/>
            </a:pPr>
            <a:r>
              <a:rPr lang="en-US" sz="2400" u="sng">
                <a:solidFill>
                  <a:schemeClr val="hlink"/>
                </a:solidFill>
                <a:hlinkClick r:id="rId3"/>
              </a:rPr>
              <a:t>http://assessment.tki.org.nz/Using-evidence-for-learning/Working-with-data/Topics/Cleaning-and-formatting-data</a:t>
            </a:r>
            <a:r>
              <a:rPr lang="en-US" sz="2400"/>
              <a:t> </a:t>
            </a:r>
          </a:p>
        </p:txBody>
      </p:sp>
      <p:pic>
        <p:nvPicPr>
          <p:cNvPr id="214" name="Shape 214"/>
          <p:cNvPicPr preferRelativeResize="0"/>
          <p:nvPr/>
        </p:nvPicPr>
        <p:blipFill>
          <a:blip r:embed="rId4">
            <a:alphaModFix/>
          </a:blip>
          <a:stretch>
            <a:fillRect/>
          </a:stretch>
        </p:blipFill>
        <p:spPr>
          <a:xfrm>
            <a:off x="5381363" y="2119563"/>
            <a:ext cx="3006999" cy="22400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465450" y="995350"/>
            <a:ext cx="6399000" cy="537000"/>
          </a:xfrm>
          <a:prstGeom prst="rect">
            <a:avLst/>
          </a:prstGeom>
        </p:spPr>
        <p:txBody>
          <a:bodyPr lIns="91425" tIns="91425" rIns="91425" bIns="91425" anchor="ctr" anchorCtr="0">
            <a:noAutofit/>
          </a:bodyPr>
          <a:lstStyle/>
          <a:p>
            <a:pPr lvl="0">
              <a:spcBef>
                <a:spcPts val="0"/>
              </a:spcBef>
              <a:buNone/>
            </a:pPr>
            <a:r>
              <a:rPr lang="en-US" sz="3000"/>
              <a:t>Creating your own graphs</a:t>
            </a:r>
          </a:p>
        </p:txBody>
      </p:sp>
      <p:sp>
        <p:nvSpPr>
          <p:cNvPr id="221" name="Shape 221"/>
          <p:cNvSpPr txBox="1">
            <a:spLocks noGrp="1"/>
          </p:cNvSpPr>
          <p:nvPr>
            <p:ph type="body" idx="1"/>
          </p:nvPr>
        </p:nvSpPr>
        <p:spPr>
          <a:xfrm>
            <a:off x="574112" y="1850750"/>
            <a:ext cx="7777200" cy="3816300"/>
          </a:xfrm>
          <a:prstGeom prst="rect">
            <a:avLst/>
          </a:prstGeom>
        </p:spPr>
        <p:txBody>
          <a:bodyPr lIns="91425" tIns="91425" rIns="91425" bIns="91425" anchor="t" anchorCtr="0">
            <a:noAutofit/>
          </a:bodyPr>
          <a:lstStyle/>
          <a:p>
            <a:pPr lvl="0" rtl="0">
              <a:spcBef>
                <a:spcPts val="0"/>
              </a:spcBef>
              <a:buNone/>
            </a:pPr>
            <a:r>
              <a:rPr lang="en-US" sz="2400"/>
              <a:t>You can create graphs in Excel from your data.</a:t>
            </a:r>
          </a:p>
          <a:p>
            <a:pPr lvl="0">
              <a:spcBef>
                <a:spcPts val="0"/>
              </a:spcBef>
              <a:buNone/>
            </a:pPr>
            <a:endParaRPr sz="2400"/>
          </a:p>
          <a:p>
            <a:pPr lvl="0">
              <a:spcBef>
                <a:spcPts val="0"/>
              </a:spcBef>
              <a:buNone/>
            </a:pPr>
            <a:r>
              <a:rPr lang="en-US" sz="2400"/>
              <a:t>Take a look at the video tutorial:</a:t>
            </a:r>
          </a:p>
          <a:p>
            <a:pPr lvl="0">
              <a:spcBef>
                <a:spcPts val="0"/>
              </a:spcBef>
              <a:buNone/>
            </a:pPr>
            <a:endParaRPr sz="2400"/>
          </a:p>
          <a:p>
            <a:pPr lvl="0">
              <a:spcBef>
                <a:spcPts val="0"/>
              </a:spcBef>
              <a:buNone/>
            </a:pPr>
            <a:r>
              <a:rPr lang="en-US" sz="2400" u="sng">
                <a:solidFill>
                  <a:schemeClr val="hlink"/>
                </a:solidFill>
                <a:hlinkClick r:id="rId3"/>
              </a:rPr>
              <a:t>http://assessment.tki.org.nz/Using-evidence-for-learning/Working-with-data/Topics/Creating-your-own-simple-graphs</a:t>
            </a:r>
            <a:r>
              <a:rPr lang="en-US" sz="2400"/>
              <a:t> </a:t>
            </a:r>
          </a:p>
          <a:p>
            <a:pPr lvl="0">
              <a:spcBef>
                <a:spcPts val="0"/>
              </a:spcBef>
              <a:buNone/>
            </a:pPr>
            <a:endParaRPr sz="2400"/>
          </a:p>
          <a:p>
            <a:pPr lvl="0" rtl="0">
              <a:spcBef>
                <a:spcPts val="0"/>
              </a:spcBef>
              <a:buNone/>
            </a:pPr>
            <a:endParaRPr sz="2400"/>
          </a:p>
        </p:txBody>
      </p:sp>
      <p:pic>
        <p:nvPicPr>
          <p:cNvPr id="222" name="Shape 222"/>
          <p:cNvPicPr preferRelativeResize="0"/>
          <p:nvPr/>
        </p:nvPicPr>
        <p:blipFill>
          <a:blip r:embed="rId4">
            <a:alphaModFix/>
          </a:blip>
          <a:stretch>
            <a:fillRect/>
          </a:stretch>
        </p:blipFill>
        <p:spPr>
          <a:xfrm>
            <a:off x="6984900" y="2404225"/>
            <a:ext cx="1710050" cy="10260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358350" y="995350"/>
            <a:ext cx="6201300" cy="613200"/>
          </a:xfrm>
          <a:prstGeom prst="rect">
            <a:avLst/>
          </a:prstGeom>
        </p:spPr>
        <p:txBody>
          <a:bodyPr lIns="91425" tIns="91425" rIns="91425" bIns="91425" anchor="ctr" anchorCtr="0">
            <a:noAutofit/>
          </a:bodyPr>
          <a:lstStyle/>
          <a:p>
            <a:pPr lvl="0">
              <a:spcBef>
                <a:spcPts val="0"/>
              </a:spcBef>
              <a:buNone/>
            </a:pPr>
            <a:r>
              <a:rPr lang="en-US" sz="3000"/>
              <a:t>Disaggregating the data</a:t>
            </a:r>
          </a:p>
        </p:txBody>
      </p:sp>
      <p:sp>
        <p:nvSpPr>
          <p:cNvPr id="229" name="Shape 229"/>
          <p:cNvSpPr txBox="1">
            <a:spLocks noGrp="1"/>
          </p:cNvSpPr>
          <p:nvPr>
            <p:ph type="body" idx="1"/>
          </p:nvPr>
        </p:nvSpPr>
        <p:spPr>
          <a:xfrm>
            <a:off x="555800" y="1799875"/>
            <a:ext cx="7777200" cy="3042300"/>
          </a:xfrm>
          <a:prstGeom prst="rect">
            <a:avLst/>
          </a:prstGeom>
        </p:spPr>
        <p:txBody>
          <a:bodyPr lIns="91425" tIns="91425" rIns="91425" bIns="91425" anchor="t" anchorCtr="0">
            <a:noAutofit/>
          </a:bodyPr>
          <a:lstStyle/>
          <a:p>
            <a:pPr marL="0" lvl="0" indent="0" rtl="0">
              <a:spcBef>
                <a:spcPts val="0"/>
              </a:spcBef>
              <a:buNone/>
            </a:pPr>
            <a:r>
              <a:rPr lang="en-US" sz="2400"/>
              <a:t>You can then analyse the data in different ways:</a:t>
            </a:r>
          </a:p>
          <a:p>
            <a:pPr marL="457200" lvl="0" indent="-381000" rtl="0">
              <a:spcBef>
                <a:spcPts val="0"/>
              </a:spcBef>
              <a:buSzPct val="100000"/>
            </a:pPr>
            <a:r>
              <a:rPr lang="en-US" sz="2400"/>
              <a:t>By year level</a:t>
            </a:r>
          </a:p>
          <a:p>
            <a:pPr marL="457200" lvl="0" indent="-381000" rtl="0">
              <a:spcBef>
                <a:spcPts val="0"/>
              </a:spcBef>
              <a:buSzPct val="100000"/>
            </a:pPr>
            <a:r>
              <a:rPr lang="en-US" sz="2400"/>
              <a:t>By gender</a:t>
            </a:r>
          </a:p>
          <a:p>
            <a:pPr marL="457200" lvl="0" indent="-381000" rtl="0">
              <a:spcBef>
                <a:spcPts val="0"/>
              </a:spcBef>
              <a:buSzPct val="100000"/>
            </a:pPr>
            <a:r>
              <a:rPr lang="en-US" sz="2400"/>
              <a:t>By ethnicity</a:t>
            </a:r>
          </a:p>
          <a:p>
            <a:pPr marL="457200" lvl="0" indent="-381000" rtl="0">
              <a:spcBef>
                <a:spcPts val="0"/>
              </a:spcBef>
              <a:buSzPct val="100000"/>
            </a:pPr>
            <a:r>
              <a:rPr lang="en-US" sz="2400"/>
              <a:t>By class</a:t>
            </a:r>
          </a:p>
          <a:p>
            <a:pPr marL="0" lvl="0" indent="0" rtl="0">
              <a:spcBef>
                <a:spcPts val="0"/>
              </a:spcBef>
              <a:buNone/>
            </a:pPr>
            <a:endParaRPr sz="2400"/>
          </a:p>
          <a:p>
            <a:pPr marL="0" lvl="0" indent="0" rtl="0">
              <a:spcBef>
                <a:spcPts val="0"/>
              </a:spcBef>
              <a:buNone/>
            </a:pPr>
            <a:r>
              <a:rPr lang="en-US" sz="2400" u="sng">
                <a:solidFill>
                  <a:schemeClr val="hlink"/>
                </a:solidFill>
                <a:hlinkClick r:id="rId3"/>
              </a:rPr>
              <a:t>http://assessment.tki.org.nz/Using-evidence-for-learning/Working-with-data/Topics/Disaggregating-data</a:t>
            </a:r>
            <a:r>
              <a:rPr lang="en-US" sz="2400"/>
              <a:t> </a:t>
            </a:r>
          </a:p>
          <a:p>
            <a:pPr marL="0" lvl="0" indent="0" rtl="0">
              <a:spcBef>
                <a:spcPts val="0"/>
              </a:spcBef>
              <a:buNone/>
            </a:pPr>
            <a:endParaRPr sz="2400"/>
          </a:p>
          <a:p>
            <a:pPr marL="0" lvl="0" indent="0" rtl="0">
              <a:spcBef>
                <a:spcPts val="0"/>
              </a:spcBef>
              <a:buNone/>
            </a:pPr>
            <a:r>
              <a:rPr lang="en-US" sz="2400"/>
              <a:t>Watch the video demonstration on pivot tables.</a:t>
            </a:r>
          </a:p>
          <a:p>
            <a:pPr marL="0" lvl="0" indent="0">
              <a:spcBef>
                <a:spcPts val="0"/>
              </a:spcBef>
              <a:buNone/>
            </a:pPr>
            <a:r>
              <a:rPr lang="en-US" sz="2400"/>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1274800" y="1035900"/>
            <a:ext cx="7276200" cy="599400"/>
          </a:xfrm>
          <a:prstGeom prst="rect">
            <a:avLst/>
          </a:prstGeom>
        </p:spPr>
        <p:txBody>
          <a:bodyPr lIns="91425" tIns="91425" rIns="91425" bIns="91425" anchor="ctr" anchorCtr="0">
            <a:noAutofit/>
          </a:bodyPr>
          <a:lstStyle/>
          <a:p>
            <a:pPr lvl="0">
              <a:spcBef>
                <a:spcPts val="0"/>
              </a:spcBef>
              <a:buNone/>
            </a:pPr>
            <a:r>
              <a:rPr lang="en-US" sz="3000"/>
              <a:t>Disaggregating data – Activity </a:t>
            </a:r>
          </a:p>
        </p:txBody>
      </p:sp>
      <p:sp>
        <p:nvSpPr>
          <p:cNvPr id="236" name="Shape 236"/>
          <p:cNvSpPr txBox="1">
            <a:spLocks noGrp="1"/>
          </p:cNvSpPr>
          <p:nvPr>
            <p:ph type="body" idx="1"/>
          </p:nvPr>
        </p:nvSpPr>
        <p:spPr>
          <a:xfrm>
            <a:off x="611187" y="2133600"/>
            <a:ext cx="7777200" cy="3816300"/>
          </a:xfrm>
          <a:prstGeom prst="rect">
            <a:avLst/>
          </a:prstGeom>
        </p:spPr>
        <p:txBody>
          <a:bodyPr lIns="91425" tIns="91425" rIns="91425" bIns="91425" anchor="t" anchorCtr="0">
            <a:noAutofit/>
          </a:bodyPr>
          <a:lstStyle/>
          <a:p>
            <a:pPr marL="457200" lvl="0" indent="-381000">
              <a:spcBef>
                <a:spcPts val="0"/>
              </a:spcBef>
              <a:buSzPct val="100000"/>
            </a:pPr>
            <a:r>
              <a:rPr lang="en-US" sz="2400" dirty="0"/>
              <a:t>Use the data sheet at the bottom of the page shown below to do </a:t>
            </a:r>
            <a:r>
              <a:rPr lang="en-US" sz="2400"/>
              <a:t>the following:</a:t>
            </a:r>
            <a:endParaRPr lang="en-US" sz="2400" dirty="0"/>
          </a:p>
          <a:p>
            <a:pPr marL="457200" lvl="0" indent="-381000">
              <a:spcBef>
                <a:spcPts val="0"/>
              </a:spcBef>
              <a:buSzPct val="100000"/>
            </a:pPr>
            <a:endParaRPr lang="en-US" sz="2400" dirty="0"/>
          </a:p>
          <a:p>
            <a:pPr marL="457200" lvl="0" indent="-381000">
              <a:spcBef>
                <a:spcPts val="0"/>
              </a:spcBef>
              <a:buSzPct val="100000"/>
            </a:pPr>
            <a:r>
              <a:rPr lang="en-US" sz="2400" dirty="0"/>
              <a:t>Use the combined data set to do the following:</a:t>
            </a:r>
          </a:p>
          <a:p>
            <a:pPr marL="857250" lvl="1" indent="-381000">
              <a:spcBef>
                <a:spcPts val="0"/>
              </a:spcBef>
            </a:pPr>
            <a:r>
              <a:rPr lang="en-US" sz="2400" dirty="0"/>
              <a:t>Create a pivot chart to compare beginning and end of year results by ethnicity</a:t>
            </a:r>
          </a:p>
          <a:p>
            <a:pPr marL="857250" lvl="1" indent="-381000">
              <a:spcBef>
                <a:spcPts val="0"/>
              </a:spcBef>
            </a:pPr>
            <a:r>
              <a:rPr lang="en-US" sz="2400" dirty="0"/>
              <a:t>Create a pivot chart to compare beginning and end of year results by gender</a:t>
            </a:r>
            <a:endParaRPr sz="2400" dirty="0"/>
          </a:p>
          <a:p>
            <a:pPr marL="0" lvl="0" indent="0" rtl="0">
              <a:spcBef>
                <a:spcPts val="0"/>
              </a:spcBef>
              <a:buNone/>
            </a:pPr>
            <a:endParaRPr dirty="0"/>
          </a:p>
          <a:p>
            <a:pPr marL="0" lvl="0" indent="0" rtl="0">
              <a:spcBef>
                <a:spcPts val="0"/>
              </a:spcBef>
              <a:buNone/>
            </a:pPr>
            <a:r>
              <a:rPr lang="en-US" u="sng" dirty="0">
                <a:solidFill>
                  <a:schemeClr val="hlink"/>
                </a:solidFill>
                <a:hlinkClick r:id="rId3"/>
              </a:rPr>
              <a:t>http://assessment.tki.org.nz/Using-evidence-for-learning/Working-with-data/Topics/Disaggregating-data</a:t>
            </a:r>
            <a:r>
              <a:rPr lang="en-US" dirty="0"/>
              <a:t> </a:t>
            </a:r>
          </a:p>
          <a:p>
            <a:pPr marL="0" lvl="0" indent="0">
              <a:spcBef>
                <a:spcPts val="0"/>
              </a:spcBef>
              <a:buNone/>
            </a:pPr>
            <a:r>
              <a:rPr lang="en-US" dirty="0"/>
              <a:t> </a:t>
            </a:r>
          </a:p>
        </p:txBody>
      </p:sp>
      <p:pic>
        <p:nvPicPr>
          <p:cNvPr id="237" name="Shape 237" descr="Star, Yellow, Symbol"/>
          <p:cNvPicPr preferRelativeResize="0"/>
          <p:nvPr/>
        </p:nvPicPr>
        <p:blipFill>
          <a:blip r:embed="rId4">
            <a:alphaModFix/>
          </a:blip>
          <a:stretch>
            <a:fillRect/>
          </a:stretch>
        </p:blipFill>
        <p:spPr>
          <a:xfrm>
            <a:off x="186200" y="1010425"/>
            <a:ext cx="1161650" cy="11063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p:nvPr/>
        </p:nvSpPr>
        <p:spPr>
          <a:xfrm>
            <a:off x="326150" y="1066600"/>
            <a:ext cx="7953000" cy="546600"/>
          </a:xfrm>
          <a:prstGeom prst="rect">
            <a:avLst/>
          </a:prstGeom>
          <a:noFill/>
          <a:ln>
            <a:noFill/>
          </a:ln>
        </p:spPr>
        <p:txBody>
          <a:bodyPr lIns="91425" tIns="91425" rIns="91425" bIns="91425" anchor="t" anchorCtr="0">
            <a:noAutofit/>
          </a:bodyPr>
          <a:lstStyle/>
          <a:p>
            <a:pPr lvl="0" algn="ctr" rtl="0">
              <a:spcBef>
                <a:spcPts val="0"/>
              </a:spcBef>
              <a:buClr>
                <a:schemeClr val="dk1"/>
              </a:buClr>
              <a:buSzPct val="36666"/>
              <a:buFont typeface="Arial"/>
              <a:buNone/>
            </a:pPr>
            <a:r>
              <a:rPr lang="en-US" sz="3000">
                <a:solidFill>
                  <a:srgbClr val="00648C"/>
                </a:solidFill>
                <a:latin typeface="Tahoma"/>
                <a:ea typeface="Tahoma"/>
                <a:cs typeface="Tahoma"/>
                <a:sym typeface="Tahoma"/>
              </a:rPr>
              <a:t>Assessment and data analysis - a process</a:t>
            </a:r>
          </a:p>
          <a:p>
            <a:pPr lvl="0" rtl="0">
              <a:spcBef>
                <a:spcPts val="0"/>
              </a:spcBef>
              <a:buNone/>
            </a:pPr>
            <a:endParaRPr sz="2400"/>
          </a:p>
        </p:txBody>
      </p:sp>
      <p:pic>
        <p:nvPicPr>
          <p:cNvPr id="244" name="Shape 244"/>
          <p:cNvPicPr preferRelativeResize="0"/>
          <p:nvPr/>
        </p:nvPicPr>
        <p:blipFill>
          <a:blip r:embed="rId3">
            <a:alphaModFix/>
          </a:blip>
          <a:stretch>
            <a:fillRect/>
          </a:stretch>
        </p:blipFill>
        <p:spPr>
          <a:xfrm>
            <a:off x="652700" y="1551425"/>
            <a:ext cx="7836050" cy="45075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811425" y="995350"/>
            <a:ext cx="6433800" cy="573900"/>
          </a:xfrm>
          <a:prstGeom prst="rect">
            <a:avLst/>
          </a:prstGeom>
        </p:spPr>
        <p:txBody>
          <a:bodyPr lIns="91425" tIns="91425" rIns="91425" bIns="91425" anchor="ctr" anchorCtr="0">
            <a:noAutofit/>
          </a:bodyPr>
          <a:lstStyle/>
          <a:p>
            <a:pPr lvl="0">
              <a:spcBef>
                <a:spcPts val="0"/>
              </a:spcBef>
              <a:buNone/>
            </a:pPr>
            <a:r>
              <a:rPr lang="en-US" sz="3000"/>
              <a:t>Reading and analysing data</a:t>
            </a:r>
          </a:p>
        </p:txBody>
      </p:sp>
      <p:sp>
        <p:nvSpPr>
          <p:cNvPr id="251" name="Shape 251"/>
          <p:cNvSpPr txBox="1">
            <a:spLocks noGrp="1"/>
          </p:cNvSpPr>
          <p:nvPr>
            <p:ph type="body" idx="1"/>
          </p:nvPr>
        </p:nvSpPr>
        <p:spPr>
          <a:xfrm>
            <a:off x="611187" y="1795175"/>
            <a:ext cx="7777200" cy="3816300"/>
          </a:xfrm>
          <a:prstGeom prst="rect">
            <a:avLst/>
          </a:prstGeom>
        </p:spPr>
        <p:txBody>
          <a:bodyPr lIns="91425" tIns="91425" rIns="91425" bIns="91425" anchor="t" anchorCtr="0">
            <a:noAutofit/>
          </a:bodyPr>
          <a:lstStyle/>
          <a:p>
            <a:pPr marL="457200" lvl="0" indent="-381000" rtl="0">
              <a:spcBef>
                <a:spcPts val="0"/>
              </a:spcBef>
              <a:buSzPct val="100000"/>
            </a:pPr>
            <a:r>
              <a:rPr lang="en-US" sz="2400"/>
              <a:t>Creating or accessing data reports </a:t>
            </a:r>
          </a:p>
          <a:p>
            <a:pPr marL="457200" lvl="0" indent="-381000" rtl="0">
              <a:spcBef>
                <a:spcPts val="0"/>
              </a:spcBef>
              <a:buSzPct val="100000"/>
            </a:pPr>
            <a:r>
              <a:rPr lang="en-US" sz="2400"/>
              <a:t>Reading and understanding graphs or data reports</a:t>
            </a:r>
          </a:p>
          <a:p>
            <a:pPr marL="457200" lvl="0" indent="-381000" rtl="0">
              <a:spcBef>
                <a:spcPts val="0"/>
              </a:spcBef>
              <a:buSzPct val="100000"/>
            </a:pPr>
            <a:r>
              <a:rPr lang="en-US" sz="2400"/>
              <a:t>Asking questions</a:t>
            </a:r>
          </a:p>
          <a:p>
            <a:pPr marL="457200" lvl="0" indent="-381000" rtl="0">
              <a:spcBef>
                <a:spcPts val="0"/>
              </a:spcBef>
              <a:buSzPct val="100000"/>
            </a:pPr>
            <a:r>
              <a:rPr lang="en-US" sz="2400"/>
              <a:t>Digging deeper</a:t>
            </a:r>
          </a:p>
          <a:p>
            <a:pPr marL="457200" lvl="0" indent="-381000" rtl="0">
              <a:spcBef>
                <a:spcPts val="0"/>
              </a:spcBef>
              <a:buSzPct val="100000"/>
            </a:pPr>
            <a:r>
              <a:rPr lang="en-US" sz="2400"/>
              <a:t>Developing an inquiry focus</a:t>
            </a:r>
          </a:p>
          <a:p>
            <a:pPr marL="0" lvl="0" indent="0" rtl="0">
              <a:spcBef>
                <a:spcPts val="0"/>
              </a:spcBef>
              <a:buNone/>
            </a:pPr>
            <a:endParaRPr sz="2400"/>
          </a:p>
          <a:p>
            <a:pPr marL="127000" lvl="0" rtl="0">
              <a:spcBef>
                <a:spcPts val="0"/>
              </a:spcBef>
              <a:buNone/>
            </a:pPr>
            <a:r>
              <a:rPr lang="en-US" u="sng">
                <a:solidFill>
                  <a:schemeClr val="hlink"/>
                </a:solidFill>
                <a:hlinkClick r:id="rId3"/>
              </a:rPr>
              <a:t>http://assessment.tki.org.nz/Using-evidence-for-learning/Reading-and-analysing-data</a:t>
            </a:r>
            <a:r>
              <a:rPr lang="en-US"/>
              <a:t> </a:t>
            </a:r>
          </a:p>
          <a:p>
            <a:pPr marL="127000" lvl="0" rtl="0">
              <a:spcBef>
                <a:spcPts val="0"/>
              </a:spcBef>
              <a:buNone/>
            </a:pPr>
            <a:endParaRPr sz="1000"/>
          </a:p>
          <a:p>
            <a:pPr marL="127000" lvl="0">
              <a:spcBef>
                <a:spcPts val="0"/>
              </a:spcBef>
              <a:buNone/>
            </a:pPr>
            <a:r>
              <a:rPr lang="en-US" u="sng">
                <a:solidFill>
                  <a:schemeClr val="hlink"/>
                </a:solidFill>
                <a:hlinkClick r:id="rId4"/>
              </a:rPr>
              <a:t>http://assessment.tki.org.nz/Assessment-in-the-classroom/Assessment-for-learning-in-practice/Assessment-literacy#Resources</a:t>
            </a:r>
            <a:r>
              <a:rPr lang="en-US"/>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Shape 257"/>
          <p:cNvPicPr preferRelativeResize="0"/>
          <p:nvPr/>
        </p:nvPicPr>
        <p:blipFill>
          <a:blip r:embed="rId3">
            <a:alphaModFix/>
          </a:blip>
          <a:stretch>
            <a:fillRect/>
          </a:stretch>
        </p:blipFill>
        <p:spPr>
          <a:xfrm>
            <a:off x="1154600" y="1022600"/>
            <a:ext cx="7425375" cy="517757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Shape 263"/>
          <p:cNvPicPr preferRelativeResize="0"/>
          <p:nvPr/>
        </p:nvPicPr>
        <p:blipFill>
          <a:blip r:embed="rId3">
            <a:alphaModFix/>
          </a:blip>
          <a:stretch>
            <a:fillRect/>
          </a:stretch>
        </p:blipFill>
        <p:spPr>
          <a:xfrm>
            <a:off x="316650" y="1069725"/>
            <a:ext cx="8561927" cy="563897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p:nvPr/>
        </p:nvSpPr>
        <p:spPr>
          <a:xfrm>
            <a:off x="1050325" y="1717600"/>
            <a:ext cx="7317300" cy="4215000"/>
          </a:xfrm>
          <a:prstGeom prst="rect">
            <a:avLst/>
          </a:prstGeom>
          <a:noFill/>
          <a:ln>
            <a:noFill/>
          </a:ln>
        </p:spPr>
        <p:txBody>
          <a:bodyPr lIns="91425" tIns="91425" rIns="91425" bIns="91425" anchor="ctr" anchorCtr="0">
            <a:noAutofit/>
          </a:bodyPr>
          <a:lstStyle/>
          <a:p>
            <a:pPr lvl="0" rtl="0">
              <a:spcBef>
                <a:spcPts val="0"/>
              </a:spcBef>
              <a:buNone/>
            </a:pPr>
            <a:endParaRPr/>
          </a:p>
          <a:p>
            <a:pPr lvl="0">
              <a:spcBef>
                <a:spcPts val="0"/>
              </a:spcBef>
              <a:buNone/>
            </a:pPr>
            <a:r>
              <a:rPr lang="en-US" sz="2400"/>
              <a:t>Students need to be skilled assessors of their own learning and be able to use or participate in a range of assessment approaches suited to subject, context and purpose.</a:t>
            </a:r>
          </a:p>
          <a:p>
            <a:pPr lvl="0" rtl="0">
              <a:spcBef>
                <a:spcPts val="0"/>
              </a:spcBef>
              <a:buNone/>
            </a:pPr>
            <a:endParaRPr sz="2400"/>
          </a:p>
          <a:p>
            <a:pPr lvl="0">
              <a:spcBef>
                <a:spcPts val="0"/>
              </a:spcBef>
              <a:buNone/>
            </a:pPr>
            <a:r>
              <a:rPr lang="en-US" sz="2400"/>
              <a:t>If you are enabling your students to maintain their agency in assessment, your students should be able to give good answers to the questions on the assessment sheet. Could they?</a:t>
            </a:r>
          </a:p>
          <a:p>
            <a:pPr lvl="0">
              <a:spcBef>
                <a:spcPts val="0"/>
              </a:spcBef>
              <a:buNone/>
            </a:pPr>
            <a:endParaRPr sz="2400"/>
          </a:p>
          <a:p>
            <a:pPr lvl="0" rtl="0">
              <a:spcBef>
                <a:spcPts val="0"/>
              </a:spcBef>
              <a:buNone/>
            </a:pPr>
            <a:r>
              <a:rPr lang="en-US" sz="1800" u="sng">
                <a:solidFill>
                  <a:schemeClr val="hlink"/>
                </a:solidFill>
                <a:hlinkClick r:id="rId3"/>
              </a:rPr>
              <a:t>http://assessment.tki.org.nz/Assessment-in-the-classroom/Assessment-for-learning-in-practice/Assessment-literacy#Resources</a:t>
            </a:r>
            <a:r>
              <a:rPr lang="en-US" sz="1800"/>
              <a:t> </a:t>
            </a:r>
          </a:p>
          <a:p>
            <a:pPr lvl="0" rtl="0">
              <a:spcBef>
                <a:spcPts val="0"/>
              </a:spcBef>
              <a:buNone/>
            </a:pPr>
            <a:endParaRPr/>
          </a:p>
        </p:txBody>
      </p:sp>
      <p:sp>
        <p:nvSpPr>
          <p:cNvPr id="269" name="Shape 269"/>
          <p:cNvSpPr txBox="1"/>
          <p:nvPr/>
        </p:nvSpPr>
        <p:spPr>
          <a:xfrm>
            <a:off x="1286675" y="1006075"/>
            <a:ext cx="7712700" cy="513900"/>
          </a:xfrm>
          <a:prstGeom prst="rect">
            <a:avLst/>
          </a:prstGeom>
          <a:noFill/>
          <a:ln>
            <a:noFill/>
          </a:ln>
        </p:spPr>
        <p:txBody>
          <a:bodyPr lIns="91425" tIns="91425" rIns="91425" bIns="91425" anchor="ctr" anchorCtr="0">
            <a:noAutofit/>
          </a:bodyPr>
          <a:lstStyle/>
          <a:p>
            <a:pPr lvl="0" rtl="0">
              <a:spcBef>
                <a:spcPts val="0"/>
              </a:spcBef>
              <a:buNone/>
            </a:pPr>
            <a:r>
              <a:rPr lang="en-US" sz="2800">
                <a:solidFill>
                  <a:srgbClr val="0B5394"/>
                </a:solidFill>
                <a:latin typeface="Tahoma"/>
                <a:ea typeface="Tahoma"/>
                <a:cs typeface="Tahoma"/>
                <a:sym typeface="Tahoma"/>
              </a:rPr>
              <a:t>How are your students involved in assessment?</a:t>
            </a:r>
          </a:p>
        </p:txBody>
      </p:sp>
      <p:pic>
        <p:nvPicPr>
          <p:cNvPr id="270" name="Shape 270" descr="Star, Yellow, Symbol"/>
          <p:cNvPicPr preferRelativeResize="0"/>
          <p:nvPr/>
        </p:nvPicPr>
        <p:blipFill>
          <a:blip r:embed="rId4">
            <a:alphaModFix/>
          </a:blip>
          <a:stretch>
            <a:fillRect/>
          </a:stretch>
        </p:blipFill>
        <p:spPr>
          <a:xfrm>
            <a:off x="125025" y="1003400"/>
            <a:ext cx="1161650" cy="11063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1538425" y="995350"/>
            <a:ext cx="3941700" cy="623400"/>
          </a:xfrm>
          <a:prstGeom prst="rect">
            <a:avLst/>
          </a:prstGeom>
        </p:spPr>
        <p:txBody>
          <a:bodyPr lIns="91425" tIns="91425" rIns="91425" bIns="91425" anchor="ctr" anchorCtr="0">
            <a:noAutofit/>
          </a:bodyPr>
          <a:lstStyle/>
          <a:p>
            <a:pPr lvl="0">
              <a:spcBef>
                <a:spcPts val="0"/>
              </a:spcBef>
              <a:buNone/>
            </a:pPr>
            <a:r>
              <a:rPr lang="en-US" sz="3000"/>
              <a:t>Have a play!</a:t>
            </a:r>
          </a:p>
        </p:txBody>
      </p:sp>
      <p:sp>
        <p:nvSpPr>
          <p:cNvPr id="277" name="Shape 277"/>
          <p:cNvSpPr txBox="1">
            <a:spLocks noGrp="1"/>
          </p:cNvSpPr>
          <p:nvPr>
            <p:ph type="body" idx="1"/>
          </p:nvPr>
        </p:nvSpPr>
        <p:spPr>
          <a:xfrm>
            <a:off x="611187" y="2133600"/>
            <a:ext cx="7777200" cy="3816300"/>
          </a:xfrm>
          <a:prstGeom prst="rect">
            <a:avLst/>
          </a:prstGeom>
        </p:spPr>
        <p:txBody>
          <a:bodyPr lIns="91425" tIns="91425" rIns="91425" bIns="91425" anchor="t" anchorCtr="0">
            <a:noAutofit/>
          </a:bodyPr>
          <a:lstStyle/>
          <a:p>
            <a:pPr marL="457200" lvl="0" indent="-381000" rtl="0">
              <a:spcBef>
                <a:spcPts val="0"/>
              </a:spcBef>
              <a:buSzPct val="100000"/>
            </a:pPr>
            <a:r>
              <a:rPr lang="en-US" sz="2400"/>
              <a:t>Take some time to find your way around the resources on Assessment Online. We can help you with using data to support teaching and learning.</a:t>
            </a:r>
          </a:p>
          <a:p>
            <a:pPr marL="0" lvl="0" indent="0" rtl="0">
              <a:spcBef>
                <a:spcPts val="0"/>
              </a:spcBef>
              <a:buNone/>
            </a:pPr>
            <a:endParaRPr sz="2400"/>
          </a:p>
          <a:p>
            <a:pPr marL="457200" lvl="0" indent="-381000" rtl="0">
              <a:spcBef>
                <a:spcPts val="0"/>
              </a:spcBef>
              <a:buSzPct val="100000"/>
            </a:pPr>
            <a:r>
              <a:rPr lang="en-US" sz="2400"/>
              <a:t>You can e-</a:t>
            </a:r>
            <a:r>
              <a:rPr lang="en-US" sz="2400">
                <a:solidFill>
                  <a:srgbClr val="333333"/>
                </a:solidFill>
                <a:highlight>
                  <a:srgbClr val="FFFFFF"/>
                </a:highlight>
              </a:rPr>
              <a:t>mail the team at Assessment Online: </a:t>
            </a:r>
            <a:r>
              <a:rPr lang="en-US" sz="2400" u="sng">
                <a:solidFill>
                  <a:schemeClr val="hlink"/>
                </a:solidFill>
                <a:highlight>
                  <a:srgbClr val="FFFFFF"/>
                </a:highlight>
                <a:hlinkClick r:id="rId3"/>
              </a:rPr>
              <a:t>assessment@tki.org.nz</a:t>
            </a:r>
            <a:r>
              <a:rPr lang="en-US" sz="2400">
                <a:solidFill>
                  <a:srgbClr val="1A6881"/>
                </a:solidFill>
                <a:highlight>
                  <a:srgbClr val="FFFFFF"/>
                </a:highlight>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1276275" y="971850"/>
            <a:ext cx="3812100" cy="633000"/>
          </a:xfrm>
          <a:prstGeom prst="rect">
            <a:avLst/>
          </a:prstGeom>
        </p:spPr>
        <p:txBody>
          <a:bodyPr lIns="91425" tIns="91425" rIns="91425" bIns="91425" anchor="t" anchorCtr="0">
            <a:noAutofit/>
          </a:bodyPr>
          <a:lstStyle/>
          <a:p>
            <a:pPr lvl="0" rtl="0">
              <a:spcBef>
                <a:spcPts val="0"/>
              </a:spcBef>
              <a:buNone/>
            </a:pPr>
            <a:r>
              <a:rPr lang="en-US" sz="3000"/>
              <a:t>Types of evidence</a:t>
            </a:r>
          </a:p>
        </p:txBody>
      </p:sp>
      <p:sp>
        <p:nvSpPr>
          <p:cNvPr id="95" name="Shape 95"/>
          <p:cNvSpPr txBox="1">
            <a:spLocks noGrp="1"/>
          </p:cNvSpPr>
          <p:nvPr>
            <p:ph type="body" idx="1"/>
          </p:nvPr>
        </p:nvSpPr>
        <p:spPr>
          <a:xfrm>
            <a:off x="766099" y="1500275"/>
            <a:ext cx="6082499" cy="3816300"/>
          </a:xfrm>
          <a:prstGeom prst="rect">
            <a:avLst/>
          </a:prstGeom>
        </p:spPr>
        <p:txBody>
          <a:bodyPr lIns="91425" tIns="91425" rIns="91425" bIns="91425" anchor="t" anchorCtr="0">
            <a:noAutofit/>
          </a:bodyPr>
          <a:lstStyle/>
          <a:p>
            <a:pPr lvl="0" rtl="0">
              <a:spcBef>
                <a:spcPts val="0"/>
              </a:spcBef>
              <a:buNone/>
            </a:pPr>
            <a:r>
              <a:rPr lang="en-US" sz="2200"/>
              <a:t>Quantitative data</a:t>
            </a:r>
          </a:p>
          <a:p>
            <a:pPr marL="457200" lvl="0" indent="-368300" rtl="0">
              <a:spcBef>
                <a:spcPts val="0"/>
              </a:spcBef>
              <a:buSzPct val="100000"/>
            </a:pPr>
            <a:r>
              <a:rPr lang="en-US" sz="2200"/>
              <a:t>Assessment data</a:t>
            </a:r>
          </a:p>
          <a:p>
            <a:pPr marL="457200" lvl="0" indent="-368300" rtl="0">
              <a:spcBef>
                <a:spcPts val="0"/>
              </a:spcBef>
              <a:buSzPct val="100000"/>
            </a:pPr>
            <a:r>
              <a:rPr lang="en-US" sz="2200"/>
              <a:t>Attendance</a:t>
            </a:r>
          </a:p>
          <a:p>
            <a:pPr marL="457200" lvl="0" indent="-368300" rtl="0">
              <a:spcBef>
                <a:spcPts val="0"/>
              </a:spcBef>
              <a:buSzPct val="100000"/>
            </a:pPr>
            <a:r>
              <a:rPr lang="en-US" sz="2200"/>
              <a:t>Retention</a:t>
            </a:r>
          </a:p>
          <a:p>
            <a:pPr marL="457200" lvl="0" indent="-368300" rtl="0">
              <a:spcBef>
                <a:spcPts val="0"/>
              </a:spcBef>
              <a:buSzPct val="100000"/>
            </a:pPr>
            <a:r>
              <a:rPr lang="en-US" sz="2200"/>
              <a:t>Engagement </a:t>
            </a:r>
          </a:p>
          <a:p>
            <a:pPr lvl="0" rtl="0">
              <a:spcBef>
                <a:spcPts val="0"/>
              </a:spcBef>
              <a:buNone/>
            </a:pPr>
            <a:r>
              <a:rPr lang="en-US" sz="2200"/>
              <a:t>Qualitative</a:t>
            </a:r>
          </a:p>
          <a:p>
            <a:pPr marL="457200" lvl="0" indent="-368300" rtl="0">
              <a:spcBef>
                <a:spcPts val="0"/>
              </a:spcBef>
              <a:buSzPct val="100000"/>
            </a:pPr>
            <a:r>
              <a:rPr lang="en-US" sz="2200"/>
              <a:t>Classroom interactions </a:t>
            </a:r>
          </a:p>
          <a:p>
            <a:pPr marL="457200" lvl="0" indent="-368300" rtl="0">
              <a:spcBef>
                <a:spcPts val="0"/>
              </a:spcBef>
              <a:buSzPct val="100000"/>
            </a:pPr>
            <a:r>
              <a:rPr lang="en-US" sz="2200"/>
              <a:t>Demographics</a:t>
            </a:r>
          </a:p>
          <a:p>
            <a:pPr marL="457200" lvl="0" indent="-368300" rtl="0">
              <a:spcBef>
                <a:spcPts val="0"/>
              </a:spcBef>
              <a:buSzPct val="100000"/>
            </a:pPr>
            <a:r>
              <a:rPr lang="en-US" sz="2200"/>
              <a:t>Student and community perceptions</a:t>
            </a:r>
          </a:p>
          <a:p>
            <a:pPr marL="457200" lvl="0" indent="-368300" rtl="0">
              <a:spcBef>
                <a:spcPts val="0"/>
              </a:spcBef>
              <a:buSzPct val="100000"/>
            </a:pPr>
            <a:r>
              <a:rPr lang="en-US" sz="2200"/>
              <a:t>School systems and processes</a:t>
            </a:r>
          </a:p>
          <a:p>
            <a:pPr marL="0" lvl="0" indent="0" rtl="0">
              <a:spcBef>
                <a:spcPts val="0"/>
              </a:spcBef>
              <a:buNone/>
            </a:pPr>
            <a:endParaRPr sz="2400"/>
          </a:p>
        </p:txBody>
      </p:sp>
      <p:sp>
        <p:nvSpPr>
          <p:cNvPr id="96" name="Shape 96"/>
          <p:cNvSpPr txBox="1"/>
          <p:nvPr/>
        </p:nvSpPr>
        <p:spPr>
          <a:xfrm>
            <a:off x="766100" y="5316575"/>
            <a:ext cx="7836300" cy="692400"/>
          </a:xfrm>
          <a:prstGeom prst="rect">
            <a:avLst/>
          </a:prstGeom>
          <a:noFill/>
          <a:ln>
            <a:noFill/>
          </a:ln>
        </p:spPr>
        <p:txBody>
          <a:bodyPr lIns="91425" tIns="91425" rIns="91425" bIns="91425" anchor="t" anchorCtr="0">
            <a:noAutofit/>
          </a:bodyPr>
          <a:lstStyle/>
          <a:p>
            <a:pPr lvl="0">
              <a:spcBef>
                <a:spcPts val="0"/>
              </a:spcBef>
              <a:buNone/>
            </a:pPr>
            <a:r>
              <a:rPr lang="en-US" sz="2200" u="sng">
                <a:solidFill>
                  <a:schemeClr val="hlink"/>
                </a:solidFill>
                <a:hlinkClick r:id="rId3"/>
              </a:rPr>
              <a:t>http://assessment.tki.org.nz/Using-evidence-for-learning/Gathering-evidence/Topics/Types-of-evidence</a:t>
            </a:r>
            <a:r>
              <a:rPr lang="en-US" sz="2200"/>
              <a:t> </a:t>
            </a:r>
          </a:p>
        </p:txBody>
      </p:sp>
      <p:pic>
        <p:nvPicPr>
          <p:cNvPr id="97" name="Shape 97"/>
          <p:cNvPicPr preferRelativeResize="0"/>
          <p:nvPr/>
        </p:nvPicPr>
        <p:blipFill>
          <a:blip r:embed="rId4">
            <a:alphaModFix/>
          </a:blip>
          <a:stretch>
            <a:fillRect/>
          </a:stretch>
        </p:blipFill>
        <p:spPr>
          <a:xfrm>
            <a:off x="5425025" y="1342249"/>
            <a:ext cx="3320074" cy="218367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Shape 282"/>
          <p:cNvPicPr preferRelativeResize="0"/>
          <p:nvPr/>
        </p:nvPicPr>
        <p:blipFill rotWithShape="1">
          <a:blip r:embed="rId3">
            <a:alphaModFix/>
          </a:blip>
          <a:srcRect/>
          <a:stretch/>
        </p:blipFill>
        <p:spPr>
          <a:xfrm>
            <a:off x="0" y="150"/>
            <a:ext cx="9144000" cy="6858000"/>
          </a:xfrm>
          <a:prstGeom prst="rect">
            <a:avLst/>
          </a:prstGeom>
          <a:noFill/>
          <a:ln>
            <a:noFill/>
          </a:ln>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1169775" y="934175"/>
            <a:ext cx="4341300" cy="792300"/>
          </a:xfrm>
          <a:prstGeom prst="rect">
            <a:avLst/>
          </a:prstGeom>
        </p:spPr>
        <p:txBody>
          <a:bodyPr lIns="91425" tIns="91425" rIns="91425" bIns="91425" anchor="ctr" anchorCtr="0">
            <a:noAutofit/>
          </a:bodyPr>
          <a:lstStyle/>
          <a:p>
            <a:pPr lvl="0">
              <a:spcBef>
                <a:spcPts val="0"/>
              </a:spcBef>
              <a:buNone/>
            </a:pPr>
            <a:r>
              <a:rPr lang="en-US" sz="3000"/>
              <a:t>Assessment literacy</a:t>
            </a:r>
          </a:p>
        </p:txBody>
      </p:sp>
      <p:sp>
        <p:nvSpPr>
          <p:cNvPr id="104" name="Shape 104"/>
          <p:cNvSpPr txBox="1">
            <a:spLocks noGrp="1"/>
          </p:cNvSpPr>
          <p:nvPr>
            <p:ph type="body" idx="1"/>
          </p:nvPr>
        </p:nvSpPr>
        <p:spPr>
          <a:xfrm>
            <a:off x="611175" y="1786050"/>
            <a:ext cx="8185200" cy="4297800"/>
          </a:xfrm>
          <a:prstGeom prst="rect">
            <a:avLst/>
          </a:prstGeom>
        </p:spPr>
        <p:txBody>
          <a:bodyPr lIns="91425" tIns="91425" rIns="91425" bIns="91425" anchor="t" anchorCtr="0">
            <a:noAutofit/>
          </a:bodyPr>
          <a:lstStyle/>
          <a:p>
            <a:pPr marL="457200" marR="101600" lvl="0" indent="-381000" rtl="0">
              <a:lnSpc>
                <a:spcPct val="163600"/>
              </a:lnSpc>
              <a:spcBef>
                <a:spcPts val="0"/>
              </a:spcBef>
              <a:spcAft>
                <a:spcPts val="500"/>
              </a:spcAft>
              <a:buClr>
                <a:srgbClr val="000000"/>
              </a:buClr>
              <a:buSzPct val="100000"/>
            </a:pPr>
            <a:r>
              <a:rPr lang="en-US" sz="2400">
                <a:solidFill>
                  <a:srgbClr val="000000"/>
                </a:solidFill>
                <a:highlight>
                  <a:srgbClr val="FFFFFF"/>
                </a:highlight>
              </a:rPr>
              <a:t>Use of assessment information</a:t>
            </a:r>
          </a:p>
          <a:p>
            <a:pPr marL="457200" marR="101600" lvl="0" indent="-381000" rtl="0">
              <a:lnSpc>
                <a:spcPct val="163600"/>
              </a:lnSpc>
              <a:spcBef>
                <a:spcPts val="0"/>
              </a:spcBef>
              <a:spcAft>
                <a:spcPts val="500"/>
              </a:spcAft>
              <a:buClr>
                <a:srgbClr val="000000"/>
              </a:buClr>
              <a:buSzPct val="100000"/>
            </a:pPr>
            <a:r>
              <a:rPr lang="en-US" sz="2400">
                <a:solidFill>
                  <a:srgbClr val="000000"/>
                </a:solidFill>
                <a:highlight>
                  <a:srgbClr val="FFFFFF"/>
                </a:highlight>
              </a:rPr>
              <a:t>Use of assessment tools</a:t>
            </a:r>
          </a:p>
          <a:p>
            <a:pPr marL="457200" marR="101600" lvl="0" indent="-381000" rtl="0">
              <a:lnSpc>
                <a:spcPct val="163600"/>
              </a:lnSpc>
              <a:spcBef>
                <a:spcPts val="0"/>
              </a:spcBef>
              <a:spcAft>
                <a:spcPts val="500"/>
              </a:spcAft>
              <a:buClr>
                <a:srgbClr val="000000"/>
              </a:buClr>
              <a:buSzPct val="100000"/>
            </a:pPr>
            <a:r>
              <a:rPr lang="en-US" sz="2400">
                <a:solidFill>
                  <a:srgbClr val="000000"/>
                </a:solidFill>
                <a:highlight>
                  <a:srgbClr val="FFFFFF"/>
                </a:highlight>
              </a:rPr>
              <a:t>The "big picture" of assessment</a:t>
            </a:r>
          </a:p>
          <a:p>
            <a:pPr marL="0" lvl="0" indent="0">
              <a:lnSpc>
                <a:spcPct val="163600"/>
              </a:lnSpc>
              <a:spcBef>
                <a:spcPts val="0"/>
              </a:spcBef>
              <a:spcAft>
                <a:spcPts val="900"/>
              </a:spcAft>
              <a:buNone/>
            </a:pPr>
            <a:r>
              <a:rPr lang="en-US" sz="2400" u="sng">
                <a:solidFill>
                  <a:schemeClr val="hlink"/>
                </a:solidFill>
                <a:highlight>
                  <a:srgbClr val="FFFFFF"/>
                </a:highlight>
                <a:hlinkClick r:id="rId3"/>
              </a:rPr>
              <a:t>http://assessment.tki.org.nz/Assessment-in-the-classroom/Assessment-for-learning-in-practice/Assessment-literacy#Capabilities</a:t>
            </a:r>
            <a:r>
              <a:rPr lang="en-US" sz="2400">
                <a:solidFill>
                  <a:srgbClr val="333333"/>
                </a:solidFill>
                <a:highlight>
                  <a:srgbClr val="FFFFFF"/>
                </a:highlight>
              </a:rPr>
              <a:t> </a:t>
            </a:r>
          </a:p>
          <a:p>
            <a:pPr lvl="0">
              <a:spcBef>
                <a:spcPts val="0"/>
              </a:spcBef>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p:nvPr/>
        </p:nvSpPr>
        <p:spPr>
          <a:xfrm>
            <a:off x="803200" y="1341425"/>
            <a:ext cx="7166700" cy="519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2400">
                <a:solidFill>
                  <a:schemeClr val="dk1"/>
                </a:solidFill>
                <a:latin typeface="Tahoma"/>
                <a:ea typeface="Tahoma"/>
                <a:cs typeface="Tahoma"/>
                <a:sym typeface="Tahoma"/>
              </a:rPr>
              <a:t>Starting with this proposition:</a:t>
            </a:r>
          </a:p>
          <a:p>
            <a:pPr marL="0" marR="0" lvl="0" indent="0" algn="l" rtl="0">
              <a:lnSpc>
                <a:spcPct val="100000"/>
              </a:lnSpc>
              <a:spcBef>
                <a:spcPts val="0"/>
              </a:spcBef>
              <a:spcAft>
                <a:spcPts val="0"/>
              </a:spcAft>
              <a:buClr>
                <a:srgbClr val="00648C"/>
              </a:buClr>
              <a:buFont typeface="Tahoma"/>
              <a:buNone/>
            </a:pPr>
            <a:endParaRPr/>
          </a:p>
        </p:txBody>
      </p:sp>
      <p:sp>
        <p:nvSpPr>
          <p:cNvPr id="110" name="Shape 110"/>
          <p:cNvSpPr txBox="1"/>
          <p:nvPr/>
        </p:nvSpPr>
        <p:spPr>
          <a:xfrm>
            <a:off x="693950" y="2794600"/>
            <a:ext cx="8131200" cy="2079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2400" b="0" i="0" u="none" strike="noStrike" cap="none">
                <a:solidFill>
                  <a:schemeClr val="dk1"/>
                </a:solidFill>
                <a:latin typeface="Tahoma"/>
                <a:ea typeface="Tahoma"/>
                <a:cs typeface="Tahoma"/>
                <a:sym typeface="Tahoma"/>
              </a:rPr>
              <a:t>The nature and purposes of assessment are described on pages 39–41 of the New Zealand Curriculum. </a:t>
            </a:r>
          </a:p>
          <a:p>
            <a:pPr marL="0" marR="0" lvl="0" indent="0" algn="l" rtl="0">
              <a:lnSpc>
                <a:spcPct val="100000"/>
              </a:lnSpc>
              <a:spcBef>
                <a:spcPts val="1440"/>
              </a:spcBef>
              <a:spcAft>
                <a:spcPts val="0"/>
              </a:spcAft>
              <a:buClr>
                <a:schemeClr val="dk1"/>
              </a:buClr>
              <a:buSzPct val="25000"/>
              <a:buFont typeface="Tahoma"/>
              <a:buNone/>
            </a:pPr>
            <a:r>
              <a:rPr lang="en-US" sz="2400" b="0" i="0" u="none" strike="noStrike" cap="none">
                <a:solidFill>
                  <a:schemeClr val="dk1"/>
                </a:solidFill>
                <a:latin typeface="Tahoma"/>
                <a:ea typeface="Tahoma"/>
                <a:cs typeface="Tahoma"/>
                <a:sym typeface="Tahoma"/>
              </a:rPr>
              <a:t>The primary purpose of assessment is to improve students’ learning, as both student and teacher respond to the information that it provides. </a:t>
            </a:r>
          </a:p>
          <a:p>
            <a:pPr marL="0" marR="0" lvl="0" indent="0" algn="l" rtl="0">
              <a:lnSpc>
                <a:spcPct val="100000"/>
              </a:lnSpc>
              <a:spcBef>
                <a:spcPts val="0"/>
              </a:spcBef>
              <a:spcAft>
                <a:spcPts val="0"/>
              </a:spcAft>
              <a:buNone/>
            </a:pPr>
            <a:endParaRPr sz="2400" b="0" i="0" u="none">
              <a:solidFill>
                <a:schemeClr val="dk1"/>
              </a:solidFill>
              <a:latin typeface="Tahoma"/>
              <a:ea typeface="Tahoma"/>
              <a:cs typeface="Tahoma"/>
              <a:sym typeface="Tahoma"/>
            </a:endParaRPr>
          </a:p>
        </p:txBody>
      </p:sp>
      <p:sp>
        <p:nvSpPr>
          <p:cNvPr id="111" name="Shape 111"/>
          <p:cNvSpPr txBox="1"/>
          <p:nvPr/>
        </p:nvSpPr>
        <p:spPr>
          <a:xfrm>
            <a:off x="889675" y="1987375"/>
            <a:ext cx="7562400" cy="519000"/>
          </a:xfrm>
          <a:prstGeom prst="rect">
            <a:avLst/>
          </a:prstGeom>
          <a:noFill/>
          <a:ln>
            <a:noFill/>
          </a:ln>
        </p:spPr>
        <p:txBody>
          <a:bodyPr lIns="91425" tIns="91425" rIns="91425" bIns="91425" anchor="t" anchorCtr="0">
            <a:noAutofit/>
          </a:bodyPr>
          <a:lstStyle/>
          <a:p>
            <a:pPr lvl="0" algn="ctr" rtl="0">
              <a:spcBef>
                <a:spcPts val="0"/>
              </a:spcBef>
              <a:buClr>
                <a:srgbClr val="00648C"/>
              </a:buClr>
              <a:buSzPct val="25000"/>
              <a:buFont typeface="Tahoma"/>
              <a:buNone/>
            </a:pPr>
            <a:r>
              <a:rPr lang="en-US" sz="2800">
                <a:solidFill>
                  <a:srgbClr val="00648C"/>
                </a:solidFill>
                <a:latin typeface="Tahoma"/>
                <a:ea typeface="Tahoma"/>
                <a:cs typeface="Tahoma"/>
                <a:sym typeface="Tahoma"/>
              </a:rPr>
              <a:t>Assessment is central to teaching and learning</a:t>
            </a: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611187" y="919162"/>
            <a:ext cx="7777200" cy="792300"/>
          </a:xfrm>
          <a:prstGeom prst="rect">
            <a:avLst/>
          </a:prstGeom>
        </p:spPr>
        <p:txBody>
          <a:bodyPr lIns="91425" tIns="91425" rIns="91425" bIns="91425" anchor="ctr" anchorCtr="0">
            <a:noAutofit/>
          </a:bodyPr>
          <a:lstStyle/>
          <a:p>
            <a:pPr lvl="0">
              <a:spcBef>
                <a:spcPts val="0"/>
              </a:spcBef>
              <a:buNone/>
            </a:pPr>
            <a:r>
              <a:rPr lang="en-US" sz="3000"/>
              <a:t>What data are we talking about?</a:t>
            </a:r>
          </a:p>
        </p:txBody>
      </p:sp>
      <p:pic>
        <p:nvPicPr>
          <p:cNvPr id="118" name="Shape 118"/>
          <p:cNvPicPr preferRelativeResize="0"/>
          <p:nvPr/>
        </p:nvPicPr>
        <p:blipFill>
          <a:blip r:embed="rId3">
            <a:alphaModFix/>
          </a:blip>
          <a:stretch>
            <a:fillRect/>
          </a:stretch>
        </p:blipFill>
        <p:spPr>
          <a:xfrm>
            <a:off x="1260362" y="1865275"/>
            <a:ext cx="6623275" cy="39445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p:nvPr/>
        </p:nvSpPr>
        <p:spPr>
          <a:xfrm>
            <a:off x="1431330" y="1036625"/>
            <a:ext cx="4126500" cy="519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648C"/>
              </a:buClr>
              <a:buSzPct val="25000"/>
              <a:buFont typeface="Tahoma"/>
              <a:buNone/>
            </a:pPr>
            <a:r>
              <a:rPr lang="en-US" sz="3000" b="0" i="0" u="none">
                <a:solidFill>
                  <a:srgbClr val="00648C"/>
                </a:solidFill>
                <a:latin typeface="Tahoma"/>
                <a:ea typeface="Tahoma"/>
                <a:cs typeface="Tahoma"/>
                <a:sym typeface="Tahoma"/>
              </a:rPr>
              <a:t>Forms of assessment</a:t>
            </a:r>
          </a:p>
        </p:txBody>
      </p:sp>
      <p:sp>
        <p:nvSpPr>
          <p:cNvPr id="124" name="Shape 124"/>
          <p:cNvSpPr txBox="1"/>
          <p:nvPr/>
        </p:nvSpPr>
        <p:spPr>
          <a:xfrm>
            <a:off x="755650" y="1885800"/>
            <a:ext cx="8131200" cy="2079600"/>
          </a:xfrm>
          <a:prstGeom prst="rect">
            <a:avLst/>
          </a:prstGeom>
          <a:noFill/>
          <a:ln>
            <a:noFill/>
          </a:ln>
        </p:spPr>
        <p:txBody>
          <a:bodyPr lIns="91425" tIns="45700" rIns="91425" bIns="45700" anchor="t" anchorCtr="0">
            <a:noAutofit/>
          </a:bodyPr>
          <a:lstStyle/>
          <a:p>
            <a:pPr marL="457200" marR="0" lvl="0" indent="-381000" algn="l" rtl="0">
              <a:lnSpc>
                <a:spcPct val="100000"/>
              </a:lnSpc>
              <a:spcBef>
                <a:spcPts val="0"/>
              </a:spcBef>
              <a:spcAft>
                <a:spcPts val="0"/>
              </a:spcAft>
              <a:buClr>
                <a:schemeClr val="dk1"/>
              </a:buClr>
              <a:buSzPct val="100000"/>
              <a:buFont typeface="Tahoma"/>
              <a:buChar char="●"/>
            </a:pPr>
            <a:r>
              <a:rPr lang="en-US" sz="2400" b="0" i="0" u="none">
                <a:solidFill>
                  <a:schemeClr val="dk1"/>
                </a:solidFill>
                <a:latin typeface="Tahoma"/>
                <a:ea typeface="Tahoma"/>
                <a:cs typeface="Tahoma"/>
                <a:sym typeface="Tahoma"/>
              </a:rPr>
              <a:t>On-going formative assessment in the classroom</a:t>
            </a:r>
          </a:p>
          <a:p>
            <a:pPr marR="0" lvl="0" algn="l" rtl="0">
              <a:lnSpc>
                <a:spcPct val="100000"/>
              </a:lnSpc>
              <a:spcBef>
                <a:spcPts val="0"/>
              </a:spcBef>
              <a:spcAft>
                <a:spcPts val="0"/>
              </a:spcAft>
              <a:buNone/>
            </a:pPr>
            <a:endParaRPr sz="2400" b="0" i="0" u="none">
              <a:solidFill>
                <a:schemeClr val="dk1"/>
              </a:solidFill>
              <a:latin typeface="Tahoma"/>
              <a:ea typeface="Tahoma"/>
              <a:cs typeface="Tahoma"/>
              <a:sym typeface="Tahoma"/>
            </a:endParaRPr>
          </a:p>
          <a:p>
            <a:pPr marL="457200" marR="0" lvl="0" indent="-381000" algn="l" rtl="0">
              <a:lnSpc>
                <a:spcPct val="100000"/>
              </a:lnSpc>
              <a:spcBef>
                <a:spcPts val="0"/>
              </a:spcBef>
              <a:spcAft>
                <a:spcPts val="0"/>
              </a:spcAft>
              <a:buClr>
                <a:schemeClr val="dk1"/>
              </a:buClr>
              <a:buSzPct val="100000"/>
              <a:buFont typeface="Tahoma"/>
              <a:buChar char="●"/>
            </a:pPr>
            <a:r>
              <a:rPr lang="en-US" sz="2400" b="0" i="0" u="none">
                <a:solidFill>
                  <a:schemeClr val="dk1"/>
                </a:solidFill>
                <a:latin typeface="Tahoma"/>
                <a:ea typeface="Tahoma"/>
                <a:cs typeface="Tahoma"/>
                <a:sym typeface="Tahoma"/>
              </a:rPr>
              <a:t>Mid-range informal assessment</a:t>
            </a:r>
          </a:p>
          <a:p>
            <a:pPr marR="0" lvl="0" algn="l" rtl="0">
              <a:lnSpc>
                <a:spcPct val="100000"/>
              </a:lnSpc>
              <a:spcBef>
                <a:spcPts val="0"/>
              </a:spcBef>
              <a:spcAft>
                <a:spcPts val="0"/>
              </a:spcAft>
              <a:buNone/>
            </a:pPr>
            <a:endParaRPr sz="2400" b="0" i="0" u="none">
              <a:solidFill>
                <a:schemeClr val="dk1"/>
              </a:solidFill>
              <a:latin typeface="Tahoma"/>
              <a:ea typeface="Tahoma"/>
              <a:cs typeface="Tahoma"/>
              <a:sym typeface="Tahoma"/>
            </a:endParaRPr>
          </a:p>
          <a:p>
            <a:pPr marL="457200" marR="0" lvl="0" indent="-381000" algn="l" rtl="0">
              <a:lnSpc>
                <a:spcPct val="100000"/>
              </a:lnSpc>
              <a:spcBef>
                <a:spcPts val="0"/>
              </a:spcBef>
              <a:spcAft>
                <a:spcPts val="0"/>
              </a:spcAft>
              <a:buClr>
                <a:schemeClr val="dk1"/>
              </a:buClr>
              <a:buSzPct val="100000"/>
              <a:buFont typeface="Tahoma"/>
              <a:buChar char="●"/>
            </a:pPr>
            <a:r>
              <a:rPr lang="en-US" sz="2400" b="0" i="0" u="none">
                <a:solidFill>
                  <a:schemeClr val="dk1"/>
                </a:solidFill>
                <a:latin typeface="Tahoma"/>
                <a:ea typeface="Tahoma"/>
                <a:cs typeface="Tahoma"/>
                <a:sym typeface="Tahoma"/>
              </a:rPr>
              <a:t>Formal assessment</a:t>
            </a:r>
          </a:p>
          <a:p>
            <a:pPr marL="357187" marR="0" lvl="0" indent="-357187" algn="l" rtl="0">
              <a:lnSpc>
                <a:spcPct val="100000"/>
              </a:lnSpc>
              <a:spcBef>
                <a:spcPts val="1440"/>
              </a:spcBef>
              <a:spcAft>
                <a:spcPts val="0"/>
              </a:spcAft>
              <a:buClr>
                <a:schemeClr val="dk1"/>
              </a:buClr>
              <a:buFont typeface="Tahoma"/>
              <a:buNone/>
            </a:pPr>
            <a:endParaRPr sz="2400" b="0" i="0" u="none">
              <a:solidFill>
                <a:schemeClr val="dk1"/>
              </a:solidFill>
              <a:latin typeface="Tahoma"/>
              <a:ea typeface="Tahoma"/>
              <a:cs typeface="Tahoma"/>
              <a:sym typeface="Tahoma"/>
            </a:endParaRPr>
          </a:p>
          <a:p>
            <a:pPr marL="357187" marR="0" lvl="0" indent="-357187" algn="l" rtl="0">
              <a:lnSpc>
                <a:spcPct val="100000"/>
              </a:lnSpc>
              <a:spcBef>
                <a:spcPts val="1440"/>
              </a:spcBef>
              <a:spcAft>
                <a:spcPts val="0"/>
              </a:spcAft>
              <a:buClr>
                <a:schemeClr val="dk1"/>
              </a:buClr>
              <a:buSzPct val="25000"/>
              <a:buFont typeface="Tahoma"/>
              <a:buNone/>
            </a:pPr>
            <a:r>
              <a:rPr lang="en-US" sz="2400" b="0" i="0" u="sng">
                <a:solidFill>
                  <a:schemeClr val="hlink"/>
                </a:solidFill>
                <a:latin typeface="Tahoma"/>
                <a:ea typeface="Tahoma"/>
                <a:cs typeface="Tahoma"/>
                <a:sym typeface="Tahoma"/>
                <a:hlinkClick r:id="rId3"/>
              </a:rPr>
              <a:t>http://assessment.tki.org.nz/Using-evidence-for-learning/Gathering-evidence/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p:nvPr/>
        </p:nvSpPr>
        <p:spPr>
          <a:xfrm>
            <a:off x="603249" y="1939925"/>
            <a:ext cx="8097900" cy="3478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2400">
                <a:solidFill>
                  <a:schemeClr val="dk1"/>
                </a:solidFill>
                <a:latin typeface="Tahoma"/>
                <a:ea typeface="Tahoma"/>
                <a:cs typeface="Tahoma"/>
                <a:sym typeface="Tahoma"/>
              </a:rPr>
              <a:t>The s</a:t>
            </a:r>
            <a:r>
              <a:rPr lang="en-US" sz="2400" b="0" i="0" u="none">
                <a:solidFill>
                  <a:schemeClr val="dk1"/>
                </a:solidFill>
                <a:latin typeface="Tahoma"/>
                <a:ea typeface="Tahoma"/>
                <a:cs typeface="Tahoma"/>
                <a:sym typeface="Tahoma"/>
              </a:rPr>
              <a:t>tudent needs to know:</a:t>
            </a:r>
          </a:p>
          <a:p>
            <a:pPr marL="0" marR="0" lvl="0" indent="0" algn="l" rtl="0">
              <a:lnSpc>
                <a:spcPct val="100000"/>
              </a:lnSpc>
              <a:spcBef>
                <a:spcPts val="0"/>
              </a:spcBef>
              <a:spcAft>
                <a:spcPts val="0"/>
              </a:spcAft>
              <a:buClr>
                <a:schemeClr val="dk1"/>
              </a:buClr>
              <a:buFont typeface="Tahoma"/>
              <a:buNone/>
            </a:pPr>
            <a:endParaRPr sz="2400" b="0" i="0" u="none">
              <a:solidFill>
                <a:schemeClr val="dk1"/>
              </a:solidFill>
              <a:latin typeface="Tahoma"/>
              <a:ea typeface="Tahoma"/>
              <a:cs typeface="Tahoma"/>
              <a:sym typeface="Tahoma"/>
            </a:endParaRPr>
          </a:p>
          <a:p>
            <a:pPr marL="457200" marR="0" lvl="0" indent="-381000" algn="l" rtl="0">
              <a:lnSpc>
                <a:spcPct val="100000"/>
              </a:lnSpc>
              <a:spcBef>
                <a:spcPts val="0"/>
              </a:spcBef>
              <a:spcAft>
                <a:spcPts val="0"/>
              </a:spcAft>
              <a:buClr>
                <a:schemeClr val="dk1"/>
              </a:buClr>
              <a:buSzPct val="100000"/>
              <a:buFont typeface="Tahoma"/>
              <a:buChar char="●"/>
            </a:pPr>
            <a:r>
              <a:rPr lang="en-US" sz="2400" b="0" i="0" u="none" strike="noStrike" cap="none">
                <a:solidFill>
                  <a:schemeClr val="dk1"/>
                </a:solidFill>
                <a:latin typeface="Tahoma"/>
                <a:ea typeface="Tahoma"/>
                <a:cs typeface="Tahoma"/>
                <a:sym typeface="Tahoma"/>
              </a:rPr>
              <a:t>Where am I going?</a:t>
            </a:r>
            <a:r>
              <a:rPr lang="en-US" sz="2400">
                <a:solidFill>
                  <a:schemeClr val="dk1"/>
                </a:solidFill>
                <a:latin typeface="Tahoma"/>
                <a:ea typeface="Tahoma"/>
                <a:cs typeface="Tahoma"/>
                <a:sym typeface="Tahoma"/>
              </a:rPr>
              <a:t/>
            </a:r>
            <a:br>
              <a:rPr lang="en-US" sz="2400">
                <a:solidFill>
                  <a:schemeClr val="dk1"/>
                </a:solidFill>
                <a:latin typeface="Tahoma"/>
                <a:ea typeface="Tahoma"/>
                <a:cs typeface="Tahoma"/>
                <a:sym typeface="Tahoma"/>
              </a:rPr>
            </a:br>
            <a:endParaRPr lang="en-US" sz="2400">
              <a:solidFill>
                <a:schemeClr val="dk1"/>
              </a:solidFill>
              <a:latin typeface="Tahoma"/>
              <a:ea typeface="Tahoma"/>
              <a:cs typeface="Tahoma"/>
              <a:sym typeface="Tahoma"/>
            </a:endParaRPr>
          </a:p>
          <a:p>
            <a:pPr marL="457200" marR="0" lvl="0" indent="-381000" algn="l" rtl="0">
              <a:lnSpc>
                <a:spcPct val="100000"/>
              </a:lnSpc>
              <a:spcBef>
                <a:spcPts val="0"/>
              </a:spcBef>
              <a:spcAft>
                <a:spcPts val="0"/>
              </a:spcAft>
              <a:buClr>
                <a:schemeClr val="dk1"/>
              </a:buClr>
              <a:buSzPct val="100000"/>
              <a:buFont typeface="Tahoma"/>
              <a:buChar char="●"/>
            </a:pPr>
            <a:r>
              <a:rPr lang="en-US" sz="2400" b="0" i="0" u="none" strike="noStrike" cap="none">
                <a:solidFill>
                  <a:schemeClr val="dk1"/>
                </a:solidFill>
                <a:latin typeface="Tahoma"/>
                <a:ea typeface="Tahoma"/>
                <a:cs typeface="Tahoma"/>
                <a:sym typeface="Tahoma"/>
              </a:rPr>
              <a:t>Where am I at the moment?</a:t>
            </a:r>
            <a:br>
              <a:rPr lang="en-US" sz="2400" b="0" i="0" u="none" strike="noStrike" cap="none">
                <a:solidFill>
                  <a:schemeClr val="dk1"/>
                </a:solidFill>
                <a:latin typeface="Tahoma"/>
                <a:ea typeface="Tahoma"/>
                <a:cs typeface="Tahoma"/>
                <a:sym typeface="Tahoma"/>
              </a:rPr>
            </a:br>
            <a:endParaRPr lang="en-US" sz="2400" b="0" i="0" u="none" strike="noStrike" cap="none">
              <a:solidFill>
                <a:schemeClr val="dk1"/>
              </a:solidFill>
              <a:latin typeface="Tahoma"/>
              <a:ea typeface="Tahoma"/>
              <a:cs typeface="Tahoma"/>
              <a:sym typeface="Tahoma"/>
            </a:endParaRPr>
          </a:p>
          <a:p>
            <a:pPr marL="457200" marR="0" lvl="0" indent="-381000" algn="l" rtl="0">
              <a:lnSpc>
                <a:spcPct val="100000"/>
              </a:lnSpc>
              <a:spcBef>
                <a:spcPts val="0"/>
              </a:spcBef>
              <a:spcAft>
                <a:spcPts val="0"/>
              </a:spcAft>
              <a:buClr>
                <a:schemeClr val="dk1"/>
              </a:buClr>
              <a:buSzPct val="100000"/>
              <a:buFont typeface="Tahoma"/>
              <a:buChar char="●"/>
            </a:pPr>
            <a:r>
              <a:rPr lang="en-US" sz="2400" b="0" i="0" u="none" strike="noStrike" cap="none">
                <a:solidFill>
                  <a:schemeClr val="dk1"/>
                </a:solidFill>
                <a:latin typeface="Tahoma"/>
                <a:ea typeface="Tahoma"/>
                <a:cs typeface="Tahoma"/>
                <a:sym typeface="Tahoma"/>
              </a:rPr>
              <a:t>How </a:t>
            </a:r>
            <a:r>
              <a:rPr lang="en-US" sz="2400">
                <a:solidFill>
                  <a:schemeClr val="dk1"/>
                </a:solidFill>
                <a:latin typeface="Tahoma"/>
                <a:ea typeface="Tahoma"/>
                <a:cs typeface="Tahoma"/>
                <a:sym typeface="Tahoma"/>
              </a:rPr>
              <a:t>can </a:t>
            </a:r>
            <a:r>
              <a:rPr lang="en-US" sz="2400" b="0" i="0" u="none" strike="noStrike" cap="none">
                <a:solidFill>
                  <a:schemeClr val="dk1"/>
                </a:solidFill>
                <a:latin typeface="Tahoma"/>
                <a:ea typeface="Tahoma"/>
                <a:cs typeface="Tahoma"/>
                <a:sym typeface="Tahoma"/>
              </a:rPr>
              <a:t>I bridge the gap?</a:t>
            </a:r>
          </a:p>
          <a:p>
            <a:pPr marL="457200" marR="0" lvl="1" indent="0" algn="l" rtl="0">
              <a:lnSpc>
                <a:spcPct val="100000"/>
              </a:lnSpc>
              <a:spcBef>
                <a:spcPts val="0"/>
              </a:spcBef>
              <a:spcAft>
                <a:spcPts val="0"/>
              </a:spcAft>
              <a:buClr>
                <a:schemeClr val="dk1"/>
              </a:buClr>
              <a:buFont typeface="Tahoma"/>
              <a:buNone/>
            </a:pPr>
            <a:endParaRPr sz="2400" b="0" i="0" u="none" strike="noStrike" cap="none">
              <a:solidFill>
                <a:schemeClr val="dk1"/>
              </a:solidFill>
              <a:latin typeface="Tahoma"/>
              <a:ea typeface="Tahoma"/>
              <a:cs typeface="Tahoma"/>
              <a:sym typeface="Tahoma"/>
            </a:endParaRPr>
          </a:p>
          <a:p>
            <a:pPr marL="0" marR="0" lvl="0" indent="0" algn="l" rtl="0">
              <a:lnSpc>
                <a:spcPct val="100000"/>
              </a:lnSpc>
              <a:spcBef>
                <a:spcPts val="0"/>
              </a:spcBef>
              <a:spcAft>
                <a:spcPts val="0"/>
              </a:spcAft>
              <a:buClr>
                <a:schemeClr val="dk1"/>
              </a:buClr>
              <a:buSzPct val="25000"/>
              <a:buFont typeface="Tahoma"/>
              <a:buNone/>
            </a:pPr>
            <a:r>
              <a:rPr lang="en-US" sz="2400" b="0" i="0" u="sng">
                <a:solidFill>
                  <a:schemeClr val="hlink"/>
                </a:solidFill>
                <a:latin typeface="Tahoma"/>
                <a:ea typeface="Tahoma"/>
                <a:cs typeface="Tahoma"/>
                <a:sym typeface="Tahoma"/>
                <a:hlinkClick r:id="rId3"/>
              </a:rPr>
              <a:t>http://assessment.tki.org.nz/Assessment-in-the-classroom/Assessment-for-learning-in-practice</a:t>
            </a:r>
            <a:r>
              <a:rPr lang="en-US" sz="2400" b="0" i="0" u="none">
                <a:solidFill>
                  <a:schemeClr val="dk1"/>
                </a:solidFill>
                <a:latin typeface="Tahoma"/>
                <a:ea typeface="Tahoma"/>
                <a:cs typeface="Tahoma"/>
                <a:sym typeface="Tahoma"/>
              </a:rPr>
              <a:t> </a:t>
            </a:r>
          </a:p>
        </p:txBody>
      </p:sp>
      <p:sp>
        <p:nvSpPr>
          <p:cNvPr id="130" name="Shape 130"/>
          <p:cNvSpPr txBox="1"/>
          <p:nvPr/>
        </p:nvSpPr>
        <p:spPr>
          <a:xfrm>
            <a:off x="290400" y="1057225"/>
            <a:ext cx="8563200" cy="5223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648C"/>
              </a:buClr>
              <a:buSzPct val="25000"/>
              <a:buFont typeface="Tahoma"/>
              <a:buNone/>
            </a:pPr>
            <a:r>
              <a:rPr lang="en-US" sz="3000" b="0" i="0" u="none">
                <a:solidFill>
                  <a:srgbClr val="00648C"/>
                </a:solidFill>
                <a:latin typeface="Tahoma"/>
                <a:ea typeface="Tahoma"/>
                <a:cs typeface="Tahoma"/>
                <a:sym typeface="Tahoma"/>
              </a:rPr>
              <a:t>On-going formative assessment in the classroom</a:t>
            </a:r>
          </a:p>
        </p:txBody>
      </p:sp>
      <p:pic>
        <p:nvPicPr>
          <p:cNvPr id="131" name="Shape 131"/>
          <p:cNvPicPr preferRelativeResize="0"/>
          <p:nvPr/>
        </p:nvPicPr>
        <p:blipFill>
          <a:blip r:embed="rId4">
            <a:alphaModFix/>
          </a:blip>
          <a:stretch>
            <a:fillRect/>
          </a:stretch>
        </p:blipFill>
        <p:spPr>
          <a:xfrm>
            <a:off x="5949198" y="1979875"/>
            <a:ext cx="2790024" cy="2097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p:nvPr/>
        </p:nvSpPr>
        <p:spPr>
          <a:xfrm>
            <a:off x="468312" y="1125537"/>
            <a:ext cx="6842124" cy="132556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648C"/>
              </a:buClr>
              <a:buSzPct val="25000"/>
              <a:buFont typeface="Tahoma"/>
              <a:buNone/>
            </a:pPr>
            <a:r>
              <a:rPr lang="en-US" sz="2800" b="0" i="0" u="none">
                <a:solidFill>
                  <a:srgbClr val="00648C"/>
                </a:solidFill>
                <a:latin typeface="Tahoma"/>
                <a:ea typeface="Tahoma"/>
                <a:cs typeface="Tahoma"/>
                <a:sym typeface="Tahoma"/>
              </a:rPr>
              <a:t>Where am I going?</a:t>
            </a:r>
          </a:p>
          <a:p>
            <a:pPr marL="1028700" marR="0" lvl="1" indent="-571500" algn="l" rtl="0">
              <a:lnSpc>
                <a:spcPct val="100000"/>
              </a:lnSpc>
              <a:spcBef>
                <a:spcPts val="0"/>
              </a:spcBef>
              <a:spcAft>
                <a:spcPts val="0"/>
              </a:spcAft>
              <a:buClr>
                <a:schemeClr val="dk1"/>
              </a:buClr>
              <a:buSzPct val="100000"/>
              <a:buFont typeface="Arial"/>
              <a:buChar char="•"/>
            </a:pPr>
            <a:r>
              <a:rPr lang="en-US" sz="2400" b="0" i="0" u="none" strike="noStrike" cap="none">
                <a:solidFill>
                  <a:schemeClr val="dk1"/>
                </a:solidFill>
                <a:latin typeface="Tahoma"/>
                <a:ea typeface="Tahoma"/>
                <a:cs typeface="Tahoma"/>
                <a:sym typeface="Tahoma"/>
              </a:rPr>
              <a:t>Learning intentions</a:t>
            </a:r>
          </a:p>
          <a:p>
            <a:pPr marL="1028700" marR="0" lvl="1" indent="-571500" algn="l" rtl="0">
              <a:lnSpc>
                <a:spcPct val="100000"/>
              </a:lnSpc>
              <a:spcBef>
                <a:spcPts val="0"/>
              </a:spcBef>
              <a:spcAft>
                <a:spcPts val="0"/>
              </a:spcAft>
              <a:buClr>
                <a:schemeClr val="dk1"/>
              </a:buClr>
              <a:buSzPct val="100000"/>
              <a:buFont typeface="Arial"/>
              <a:buChar char="•"/>
            </a:pPr>
            <a:r>
              <a:rPr lang="en-US" sz="2400" b="0" i="0" u="none" strike="noStrike" cap="none">
                <a:solidFill>
                  <a:schemeClr val="dk1"/>
                </a:solidFill>
                <a:latin typeface="Tahoma"/>
                <a:ea typeface="Tahoma"/>
                <a:cs typeface="Tahoma"/>
                <a:sym typeface="Tahoma"/>
              </a:rPr>
              <a:t>Unit overviews</a:t>
            </a:r>
          </a:p>
          <a:p>
            <a:pPr marL="1028700" marR="0" lvl="1" indent="-571500" algn="l" rtl="0">
              <a:lnSpc>
                <a:spcPct val="100000"/>
              </a:lnSpc>
              <a:spcBef>
                <a:spcPts val="0"/>
              </a:spcBef>
              <a:spcAft>
                <a:spcPts val="0"/>
              </a:spcAft>
              <a:buClr>
                <a:schemeClr val="dk1"/>
              </a:buClr>
              <a:buSzPct val="100000"/>
              <a:buFont typeface="Arial"/>
              <a:buChar char="•"/>
            </a:pPr>
            <a:r>
              <a:rPr lang="en-US" sz="2400" b="0" i="0" u="none" strike="noStrike" cap="none">
                <a:solidFill>
                  <a:schemeClr val="dk1"/>
                </a:solidFill>
                <a:latin typeface="Tahoma"/>
                <a:ea typeface="Tahoma"/>
                <a:cs typeface="Tahoma"/>
                <a:sym typeface="Tahoma"/>
              </a:rPr>
              <a:t>Course prescriptions</a:t>
            </a:r>
          </a:p>
          <a:p>
            <a:pPr marL="0" marR="0" lvl="0" indent="0" algn="l" rtl="0">
              <a:lnSpc>
                <a:spcPct val="100000"/>
              </a:lnSpc>
              <a:spcBef>
                <a:spcPts val="0"/>
              </a:spcBef>
              <a:spcAft>
                <a:spcPts val="0"/>
              </a:spcAft>
              <a:buClr>
                <a:srgbClr val="00648C"/>
              </a:buClr>
              <a:buSzPct val="25000"/>
              <a:buFont typeface="Tahoma"/>
              <a:buNone/>
            </a:pPr>
            <a:r>
              <a:rPr lang="en-US" sz="2800" b="0" i="0" u="none">
                <a:solidFill>
                  <a:srgbClr val="00648C"/>
                </a:solidFill>
                <a:latin typeface="Tahoma"/>
                <a:ea typeface="Tahoma"/>
                <a:cs typeface="Tahoma"/>
                <a:sym typeface="Tahoma"/>
              </a:rPr>
              <a:t/>
            </a:r>
            <a:br>
              <a:rPr lang="en-US" sz="2800" b="0" i="0" u="none">
                <a:solidFill>
                  <a:srgbClr val="00648C"/>
                </a:solidFill>
                <a:latin typeface="Tahoma"/>
                <a:ea typeface="Tahoma"/>
                <a:cs typeface="Tahoma"/>
                <a:sym typeface="Tahoma"/>
              </a:rPr>
            </a:br>
            <a:endParaRPr lang="en-US" sz="2800" b="0" i="0" u="none">
              <a:solidFill>
                <a:srgbClr val="00648C"/>
              </a:solidFill>
              <a:latin typeface="Tahoma"/>
              <a:ea typeface="Tahoma"/>
              <a:cs typeface="Tahoma"/>
              <a:sym typeface="Tahoma"/>
            </a:endParaRPr>
          </a:p>
        </p:txBody>
      </p:sp>
      <p:sp>
        <p:nvSpPr>
          <p:cNvPr id="137" name="Shape 137"/>
          <p:cNvSpPr txBox="1"/>
          <p:nvPr/>
        </p:nvSpPr>
        <p:spPr>
          <a:xfrm>
            <a:off x="539750" y="2781300"/>
            <a:ext cx="7778750" cy="132556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648C"/>
              </a:buClr>
              <a:buSzPct val="25000"/>
              <a:buFont typeface="Tahoma"/>
              <a:buNone/>
            </a:pPr>
            <a:r>
              <a:rPr lang="en-US" sz="2800" b="0" i="0" u="none">
                <a:solidFill>
                  <a:srgbClr val="00648C"/>
                </a:solidFill>
                <a:latin typeface="Tahoma"/>
                <a:ea typeface="Tahoma"/>
                <a:cs typeface="Tahoma"/>
                <a:sym typeface="Tahoma"/>
              </a:rPr>
              <a:t>Where am I at the moment?</a:t>
            </a:r>
          </a:p>
          <a:p>
            <a:pPr marL="800100" marR="0" lvl="1" indent="-342900" algn="l" rtl="0">
              <a:lnSpc>
                <a:spcPct val="100000"/>
              </a:lnSpc>
              <a:spcBef>
                <a:spcPts val="0"/>
              </a:spcBef>
              <a:spcAft>
                <a:spcPts val="0"/>
              </a:spcAft>
              <a:buClr>
                <a:schemeClr val="dk1"/>
              </a:buClr>
              <a:buSzPct val="100000"/>
              <a:buFont typeface="Arial"/>
              <a:buChar char="•"/>
            </a:pPr>
            <a:r>
              <a:rPr lang="en-US" sz="2400" b="0" i="0" u="none" strike="noStrike" cap="none">
                <a:solidFill>
                  <a:schemeClr val="dk1"/>
                </a:solidFill>
                <a:latin typeface="Tahoma"/>
                <a:ea typeface="Tahoma"/>
                <a:cs typeface="Tahoma"/>
                <a:sym typeface="Tahoma"/>
              </a:rPr>
              <a:t>Ongoing teacher assessment</a:t>
            </a:r>
          </a:p>
          <a:p>
            <a:pPr marL="800100" marR="0" lvl="1" indent="-342900" algn="l" rtl="0">
              <a:lnSpc>
                <a:spcPct val="100000"/>
              </a:lnSpc>
              <a:spcBef>
                <a:spcPts val="0"/>
              </a:spcBef>
              <a:spcAft>
                <a:spcPts val="0"/>
              </a:spcAft>
              <a:buClr>
                <a:schemeClr val="dk1"/>
              </a:buClr>
              <a:buSzPct val="100000"/>
              <a:buFont typeface="Arial"/>
              <a:buChar char="•"/>
            </a:pPr>
            <a:r>
              <a:rPr lang="en-US" sz="2400" b="0" i="0" u="none" strike="noStrike" cap="none">
                <a:solidFill>
                  <a:schemeClr val="dk1"/>
                </a:solidFill>
                <a:latin typeface="Tahoma"/>
                <a:ea typeface="Tahoma"/>
                <a:cs typeface="Tahoma"/>
                <a:sym typeface="Tahoma"/>
              </a:rPr>
              <a:t>Self and peer assessment against success criteria</a:t>
            </a:r>
          </a:p>
          <a:p>
            <a:pPr marL="800100" marR="0" lvl="1" indent="-342900" algn="l" rtl="0">
              <a:lnSpc>
                <a:spcPct val="100000"/>
              </a:lnSpc>
              <a:spcBef>
                <a:spcPts val="0"/>
              </a:spcBef>
              <a:spcAft>
                <a:spcPts val="0"/>
              </a:spcAft>
              <a:buClr>
                <a:schemeClr val="dk1"/>
              </a:buClr>
              <a:buSzPct val="100000"/>
              <a:buFont typeface="Arial"/>
              <a:buChar char="•"/>
            </a:pPr>
            <a:r>
              <a:rPr lang="en-US" sz="2400" b="0" i="0" u="none" strike="noStrike" cap="none">
                <a:solidFill>
                  <a:schemeClr val="dk1"/>
                </a:solidFill>
                <a:latin typeface="Tahoma"/>
                <a:ea typeface="Tahoma"/>
                <a:cs typeface="Tahoma"/>
                <a:sym typeface="Tahoma"/>
              </a:rPr>
              <a:t>Informal and more formal testing </a:t>
            </a:r>
          </a:p>
          <a:p>
            <a:pPr marL="0" marR="0" lvl="0" indent="0" algn="l" rtl="0">
              <a:lnSpc>
                <a:spcPct val="100000"/>
              </a:lnSpc>
              <a:spcBef>
                <a:spcPts val="0"/>
              </a:spcBef>
              <a:spcAft>
                <a:spcPts val="0"/>
              </a:spcAft>
              <a:buClr>
                <a:srgbClr val="00648C"/>
              </a:buClr>
              <a:buSzPct val="25000"/>
              <a:buFont typeface="Tahoma"/>
              <a:buNone/>
            </a:pPr>
            <a:r>
              <a:rPr lang="en-US" sz="2800" b="1" i="0" u="none">
                <a:solidFill>
                  <a:srgbClr val="00648C"/>
                </a:solidFill>
                <a:latin typeface="Tahoma"/>
                <a:ea typeface="Tahoma"/>
                <a:cs typeface="Tahoma"/>
                <a:sym typeface="Tahoma"/>
              </a:rPr>
              <a:t/>
            </a:r>
            <a:br>
              <a:rPr lang="en-US" sz="2800" b="1" i="0" u="none">
                <a:solidFill>
                  <a:srgbClr val="00648C"/>
                </a:solidFill>
                <a:latin typeface="Tahoma"/>
                <a:ea typeface="Tahoma"/>
                <a:cs typeface="Tahoma"/>
                <a:sym typeface="Tahoma"/>
              </a:rPr>
            </a:br>
            <a:endParaRPr lang="en-US" sz="2800" b="1" i="0" u="none">
              <a:solidFill>
                <a:srgbClr val="00648C"/>
              </a:solidFill>
              <a:latin typeface="Tahoma"/>
              <a:ea typeface="Tahoma"/>
              <a:cs typeface="Tahoma"/>
              <a:sym typeface="Tahoma"/>
            </a:endParaRPr>
          </a:p>
        </p:txBody>
      </p:sp>
      <p:sp>
        <p:nvSpPr>
          <p:cNvPr id="138" name="Shape 138"/>
          <p:cNvSpPr txBox="1"/>
          <p:nvPr/>
        </p:nvSpPr>
        <p:spPr>
          <a:xfrm>
            <a:off x="539750" y="4437062"/>
            <a:ext cx="7778750" cy="132556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648C"/>
              </a:buClr>
              <a:buSzPct val="25000"/>
              <a:buFont typeface="Tahoma"/>
              <a:buNone/>
            </a:pPr>
            <a:r>
              <a:rPr lang="en-US" sz="2800" b="0" i="0" u="none">
                <a:solidFill>
                  <a:srgbClr val="00648C"/>
                </a:solidFill>
                <a:latin typeface="Tahoma"/>
                <a:ea typeface="Tahoma"/>
                <a:cs typeface="Tahoma"/>
                <a:sym typeface="Tahoma"/>
              </a:rPr>
              <a:t>How can I bridge the gap?</a:t>
            </a:r>
          </a:p>
          <a:p>
            <a:pPr marL="914400" marR="0" lvl="1" indent="-457200" algn="l" rtl="0">
              <a:lnSpc>
                <a:spcPct val="100000"/>
              </a:lnSpc>
              <a:spcBef>
                <a:spcPts val="0"/>
              </a:spcBef>
              <a:spcAft>
                <a:spcPts val="0"/>
              </a:spcAft>
              <a:buClr>
                <a:schemeClr val="dk1"/>
              </a:buClr>
              <a:buSzPct val="100000"/>
              <a:buFont typeface="Arial"/>
              <a:buChar char="•"/>
            </a:pPr>
            <a:r>
              <a:rPr lang="en-US" sz="2400" b="0" i="0" u="none" strike="noStrike" cap="none">
                <a:solidFill>
                  <a:schemeClr val="dk1"/>
                </a:solidFill>
                <a:latin typeface="Tahoma"/>
                <a:ea typeface="Tahoma"/>
                <a:cs typeface="Tahoma"/>
                <a:sym typeface="Tahoma"/>
              </a:rPr>
              <a:t>Success criteria</a:t>
            </a:r>
          </a:p>
          <a:p>
            <a:pPr marL="914400" marR="0" lvl="1" indent="-457200" algn="l" rtl="0">
              <a:lnSpc>
                <a:spcPct val="100000"/>
              </a:lnSpc>
              <a:spcBef>
                <a:spcPts val="0"/>
              </a:spcBef>
              <a:spcAft>
                <a:spcPts val="0"/>
              </a:spcAft>
              <a:buClr>
                <a:schemeClr val="dk1"/>
              </a:buClr>
              <a:buSzPct val="100000"/>
              <a:buFont typeface="Arial"/>
              <a:buChar char="•"/>
            </a:pPr>
            <a:r>
              <a:rPr lang="en-US" sz="2400" b="0" i="0" u="none" strike="noStrike" cap="none">
                <a:solidFill>
                  <a:schemeClr val="dk1"/>
                </a:solidFill>
                <a:latin typeface="Tahoma"/>
                <a:ea typeface="Tahoma"/>
                <a:cs typeface="Tahoma"/>
                <a:sym typeface="Tahoma"/>
              </a:rPr>
              <a:t>Exemplars and modelling</a:t>
            </a:r>
          </a:p>
          <a:p>
            <a:pPr marL="914400" marR="0" lvl="1" indent="-457200" algn="l" rtl="0">
              <a:lnSpc>
                <a:spcPct val="100000"/>
              </a:lnSpc>
              <a:spcBef>
                <a:spcPts val="0"/>
              </a:spcBef>
              <a:spcAft>
                <a:spcPts val="0"/>
              </a:spcAft>
              <a:buClr>
                <a:schemeClr val="dk1"/>
              </a:buClr>
              <a:buSzPct val="116666"/>
              <a:buFont typeface="Arial"/>
              <a:buChar char="•"/>
            </a:pPr>
            <a:r>
              <a:rPr lang="en-US" sz="2400" b="0" i="0" u="none" strike="noStrike" cap="none">
                <a:solidFill>
                  <a:schemeClr val="dk1"/>
                </a:solidFill>
                <a:latin typeface="Tahoma"/>
                <a:ea typeface="Tahoma"/>
                <a:cs typeface="Tahoma"/>
                <a:sym typeface="Tahoma"/>
              </a:rPr>
              <a:t>Feedback and learning conversations</a:t>
            </a:r>
            <a:r>
              <a:rPr lang="en-US" sz="2800" b="1" i="0" u="none" strike="noStrike" cap="none">
                <a:solidFill>
                  <a:srgbClr val="00648C"/>
                </a:solidFill>
                <a:latin typeface="Tahoma"/>
                <a:ea typeface="Tahoma"/>
                <a:cs typeface="Tahoma"/>
                <a:sym typeface="Tahoma"/>
              </a:rPr>
              <a:t/>
            </a:r>
            <a:br>
              <a:rPr lang="en-US" sz="2800" b="1" i="0" u="none" strike="noStrike" cap="none">
                <a:solidFill>
                  <a:srgbClr val="00648C"/>
                </a:solidFill>
                <a:latin typeface="Tahoma"/>
                <a:ea typeface="Tahoma"/>
                <a:cs typeface="Tahoma"/>
                <a:sym typeface="Tahoma"/>
              </a:rPr>
            </a:br>
            <a:endParaRPr lang="en-US" sz="2800" b="1" i="0" u="none" strike="noStrike" cap="none">
              <a:solidFill>
                <a:srgbClr val="00648C"/>
              </a:solidFill>
              <a:latin typeface="Tahoma"/>
              <a:ea typeface="Tahoma"/>
              <a:cs typeface="Tahoma"/>
              <a:sym typeface="Tahoma"/>
            </a:endParaRPr>
          </a:p>
        </p:txBody>
      </p:sp>
      <p:pic>
        <p:nvPicPr>
          <p:cNvPr id="139" name="Shape 139"/>
          <p:cNvPicPr preferRelativeResize="0"/>
          <p:nvPr/>
        </p:nvPicPr>
        <p:blipFill>
          <a:blip r:embed="rId3">
            <a:alphaModFix/>
          </a:blip>
          <a:stretch>
            <a:fillRect/>
          </a:stretch>
        </p:blipFill>
        <p:spPr>
          <a:xfrm>
            <a:off x="5585130" y="1267500"/>
            <a:ext cx="2733374" cy="1813092"/>
          </a:xfrm>
          <a:prstGeom prst="rect">
            <a:avLst/>
          </a:prstGeom>
          <a:noFill/>
          <a:ln>
            <a:noFill/>
          </a:ln>
        </p:spPr>
      </p:pic>
    </p:spTree>
  </p:cSld>
  <p:clrMapOvr>
    <a:masterClrMapping/>
  </p:clrMapOvr>
</p:sld>
</file>

<file path=ppt/theme/theme1.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1231</Words>
  <Application>Microsoft Macintosh PowerPoint</Application>
  <PresentationFormat>On-screen Show (4:3)</PresentationFormat>
  <Paragraphs>235</Paragraphs>
  <Slides>30</Slides>
  <Notes>30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30</vt:i4>
      </vt:variant>
    </vt:vector>
  </HeadingPairs>
  <TitlesOfParts>
    <vt:vector size="37" baseType="lpstr">
      <vt:lpstr>Arial</vt:lpstr>
      <vt:lpstr>Calibri</vt:lpstr>
      <vt:lpstr>Tahoma</vt:lpstr>
      <vt:lpstr>Verdana</vt:lpstr>
      <vt:lpstr>5_Default Design</vt:lpstr>
      <vt:lpstr>Blank Presentation</vt:lpstr>
      <vt:lpstr>4_Default Design</vt:lpstr>
      <vt:lpstr>Using data to transform teaching and learning</vt:lpstr>
      <vt:lpstr>Learning intention  </vt:lpstr>
      <vt:lpstr>Types of evidence</vt:lpstr>
      <vt:lpstr>Assessment literacy</vt:lpstr>
      <vt:lpstr>PowerPoint Presentation</vt:lpstr>
      <vt:lpstr>What data are we talking about?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Collecting the data</vt:lpstr>
      <vt:lpstr>Putting your data onto a spreadsheet</vt:lpstr>
      <vt:lpstr>Collating the data – first things first</vt:lpstr>
      <vt:lpstr>Cleaning and formatting data</vt:lpstr>
      <vt:lpstr>Creating your own graphs</vt:lpstr>
      <vt:lpstr>Disaggregating the data</vt:lpstr>
      <vt:lpstr>Disaggregating data – Activity </vt:lpstr>
      <vt:lpstr>PowerPoint Presentation</vt:lpstr>
      <vt:lpstr>Reading and analysing data</vt:lpstr>
      <vt:lpstr>PowerPoint Presentation</vt:lpstr>
      <vt:lpstr>PowerPoint Presentation</vt:lpstr>
      <vt:lpstr>PowerPoint Presentation</vt:lpstr>
      <vt:lpstr>Have a play!</vt:lpstr>
      <vt:lpstr>PowerPoint Presentation</vt:lpstr>
    </vt:vector>
  </TitlesOfParts>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data to transform teaching and learning</dc:title>
  <dc:creator>A.Carlisle</dc:creator>
  <cp:lastModifiedBy>Brenda Crozier</cp:lastModifiedBy>
  <cp:revision>4</cp:revision>
  <dcterms:modified xsi:type="dcterms:W3CDTF">2016-10-04T23:18:23Z</dcterms:modified>
</cp:coreProperties>
</file>