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74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564356" cy="9144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14" y="1689980"/>
            <a:ext cx="5426986" cy="6844421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14" y="268937"/>
            <a:ext cx="4642187" cy="1266092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2852" y="315221"/>
            <a:ext cx="588976" cy="486833"/>
          </a:xfrm>
        </p:spPr>
        <p:txBody>
          <a:bodyPr/>
          <a:lstStyle>
            <a:lvl1pPr>
              <a:defRPr sz="1400"/>
            </a:lvl1pPr>
          </a:lstStyle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grpSp>
        <p:nvGrpSpPr>
          <p:cNvPr id="7" name="Group 6"/>
          <p:cNvGrpSpPr/>
          <p:nvPr/>
        </p:nvGrpSpPr>
        <p:grpSpPr>
          <a:xfrm>
            <a:off x="5600700" y="279400"/>
            <a:ext cx="492920" cy="575733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17600"/>
            <a:ext cx="5600700" cy="5892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978773"/>
            <a:ext cx="5429251" cy="1016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12114" y="1121664"/>
            <a:ext cx="2798064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26764" y="1121664"/>
            <a:ext cx="2798064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21664"/>
            <a:ext cx="2800350" cy="7112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9051" y="1121664"/>
            <a:ext cx="2801450" cy="7112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2114" y="1840992"/>
            <a:ext cx="2798064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826764" y="1840991"/>
            <a:ext cx="2798064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0" y="527049"/>
            <a:ext cx="2256235" cy="154940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0" y="2076450"/>
            <a:ext cx="2256235" cy="5848351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85800" y="508000"/>
            <a:ext cx="3600450" cy="792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166339"/>
            <a:ext cx="4114800" cy="539261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2981" y="508000"/>
            <a:ext cx="4400550" cy="54419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705600"/>
            <a:ext cx="3028950" cy="1828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71450" cy="9144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71450" cy="9144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17600"/>
            <a:ext cx="5600700" cy="589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760" y="8737600"/>
            <a:ext cx="53721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5100" y="7653868"/>
            <a:ext cx="2857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0D3393F-B1E7-42DD-B37E-130C0493782E}" type="slidenum">
              <a:rPr lang="en-NZ" smtClean="0"/>
              <a:t>‹#›</a:t>
            </a:fld>
            <a:endParaRPr lang="en-N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6340079" y="7620000"/>
            <a:ext cx="182165" cy="575733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664919" y="6494830"/>
            <a:ext cx="3501292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D350C7-B581-4A46-84A4-4C288C07EEF1}" type="datetimeFigureOut">
              <a:rPr lang="en-NZ" smtClean="0"/>
              <a:t>8/10/2014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Bv2KZd1wNlDLBI_-mT_4d7Dx1V7TLQC_J7c9XXN1ktqdy1a1jDg:www.polyvore.com/cgi/img-thing%3F.out%3Djpg%26size%3Dl%26tid%3D18986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2" y="19206"/>
            <a:ext cx="1464432" cy="146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3.gstatic.com/images?q=tbn:ANd9GcRAaudNN_2GapnYab3dW1JG5cFctYGPvAPkkWM8r8G8q4oxIMMSOw:bluehatnlptraining.com/wp-content/uploads/2014/03/blue-h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8" y="1565278"/>
            <a:ext cx="1180719" cy="10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0.gstatic.com/images?q=tbn:ANd9GcSTzLTf6LB6jVdF1p9aucj3V2HBBrOJAv1L-tdXbcOJMeHVTvmD:crazy-frankenstein.com/free-wallpapers-files/holidays-wallpapers/leprechaun-hat-wallpapers/leprechaun-green-hat-wallpapers-1600x12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08" y="7596336"/>
            <a:ext cx="1408436" cy="10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928312" y="1739010"/>
            <a:ext cx="3744416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Why are you learning this?</a:t>
            </a:r>
          </a:p>
          <a:p>
            <a:r>
              <a:rPr lang="en-NZ" sz="1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CLARITY</a:t>
            </a:r>
            <a:r>
              <a:rPr lang="en-NZ" sz="1100" dirty="0" smtClean="0"/>
              <a:t> </a:t>
            </a:r>
            <a:r>
              <a:rPr lang="en-NZ" sz="1200" i="1" dirty="0" smtClean="0"/>
              <a:t>We are learning  this because…</a:t>
            </a:r>
            <a:endParaRPr lang="en-NZ" sz="1200" i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80728" y="4082938"/>
            <a:ext cx="4896544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Start your task. Once it is completed…</a:t>
            </a:r>
          </a:p>
          <a:p>
            <a:r>
              <a:rPr lang="en-NZ" sz="1800" b="1" dirty="0" smtClean="0">
                <a:solidFill>
                  <a:srgbClr val="00B0F0"/>
                </a:solidFill>
                <a:latin typeface="Cooper Black" panose="0208090404030B020404" pitchFamily="18" charset="0"/>
              </a:rPr>
              <a:t>REFLECT</a:t>
            </a:r>
            <a:endParaRPr lang="en-NZ" sz="1800" dirty="0">
              <a:solidFill>
                <a:srgbClr val="00B0F0"/>
              </a:solidFill>
              <a:latin typeface="Cooper Black" panose="0208090404030B0204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82152" y="6339714"/>
            <a:ext cx="4700902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7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What do you think you need to work on?</a:t>
            </a:r>
          </a:p>
          <a:p>
            <a:r>
              <a:rPr lang="en-NZ" sz="1400" dirty="0" smtClean="0"/>
              <a:t>I think that I need to work on…</a:t>
            </a:r>
            <a:endParaRPr lang="en-NZ" sz="14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777789" y="519143"/>
            <a:ext cx="3744416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What are you learning?</a:t>
            </a:r>
          </a:p>
          <a:p>
            <a:r>
              <a:rPr lang="en-NZ" sz="1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WALHT</a:t>
            </a:r>
            <a:r>
              <a:rPr lang="en-NZ" sz="1100" dirty="0" smtClean="0"/>
              <a:t> </a:t>
            </a:r>
            <a:r>
              <a:rPr lang="en-NZ" sz="1200" i="1" dirty="0" smtClean="0"/>
              <a:t>We are learning how to…</a:t>
            </a:r>
            <a:endParaRPr lang="en-NZ" sz="1200" i="1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928312" y="3128392"/>
            <a:ext cx="4455368" cy="694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How are you going to achieve this learning?</a:t>
            </a:r>
          </a:p>
          <a:p>
            <a:r>
              <a:rPr lang="en-NZ" sz="1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SUCCESS CRITERIA </a:t>
            </a:r>
            <a:r>
              <a:rPr lang="en-NZ" sz="1200" i="1" dirty="0" smtClean="0"/>
              <a:t>I can check my steps to achieve this learning</a:t>
            </a:r>
            <a:r>
              <a:rPr lang="en-NZ" sz="1100" dirty="0" smtClean="0"/>
              <a:t>…</a:t>
            </a:r>
            <a:endParaRPr lang="en-NZ" sz="1100" dirty="0"/>
          </a:p>
        </p:txBody>
      </p:sp>
      <p:pic>
        <p:nvPicPr>
          <p:cNvPr id="1026" name="Picture 2" descr="http://t3.gstatic.com/images?q=tbn:ANd9GcSZUprE-_qpEdSBMGp8fB_GAkL4oCI8Oe3bcMbJm6RvnomKhqHX:oceanspecial.com/wp-content/uploads/2013/11/yellowh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33" y="4696450"/>
            <a:ext cx="1093654" cy="109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2111109" y="5102197"/>
            <a:ext cx="4559616" cy="694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What did you do well in your learning?</a:t>
            </a:r>
          </a:p>
          <a:p>
            <a:r>
              <a:rPr lang="en-NZ" sz="1500" dirty="0" smtClean="0"/>
              <a:t>I believe that this went well because…</a:t>
            </a:r>
            <a:endParaRPr lang="en-NZ" sz="1500" dirty="0"/>
          </a:p>
        </p:txBody>
      </p:sp>
      <p:pic>
        <p:nvPicPr>
          <p:cNvPr id="1028" name="Picture 4" descr="http://t0.gstatic.com/images?q=tbn:ANd9GcRctVzXFXSHd0xuTqtKUmmehzM6RISZaULM84G1H5fZOduQDoux:https://pbs.twimg.com/profile_images/660486650/500px-Red_Fedora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7" y="2862542"/>
            <a:ext cx="1281533" cy="128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1969823" y="7596336"/>
            <a:ext cx="4700902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700" b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What do I need to do NOW to improve my learning?</a:t>
            </a:r>
          </a:p>
        </p:txBody>
      </p:sp>
      <p:pic>
        <p:nvPicPr>
          <p:cNvPr id="1030" name="Picture 6" descr="http://t0.gstatic.com/images?q=tbn:ANd9GcRQMpcnRuOsj82d_qTwK1ZJCSNf5oSyCsxGDN68bU9ikbpsCzJ3Dg:www.officialpsds.com/images/thumbs/black-hat-psd8106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3" y="6196803"/>
            <a:ext cx="1558876" cy="106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47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28</TotalTime>
  <Words>104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Thermal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Collins</dc:creator>
  <cp:lastModifiedBy>Anne Collins</cp:lastModifiedBy>
  <cp:revision>3</cp:revision>
  <cp:lastPrinted>2014-10-07T23:27:41Z</cp:lastPrinted>
  <dcterms:created xsi:type="dcterms:W3CDTF">2014-10-07T23:08:24Z</dcterms:created>
  <dcterms:modified xsi:type="dcterms:W3CDTF">2014-10-07T23:37:06Z</dcterms:modified>
</cp:coreProperties>
</file>