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6" r:id="rId2"/>
    <p:sldMasterId id="2147483732" r:id="rId3"/>
  </p:sldMasterIdLst>
  <p:notesMasterIdLst>
    <p:notesMasterId r:id="rId39"/>
  </p:notesMasterIdLst>
  <p:handoutMasterIdLst>
    <p:handoutMasterId r:id="rId40"/>
  </p:handoutMasterIdLst>
  <p:sldIdLst>
    <p:sldId id="260" r:id="rId4"/>
    <p:sldId id="262" r:id="rId5"/>
    <p:sldId id="298" r:id="rId6"/>
    <p:sldId id="307" r:id="rId7"/>
    <p:sldId id="319" r:id="rId8"/>
    <p:sldId id="264" r:id="rId9"/>
    <p:sldId id="265" r:id="rId10"/>
    <p:sldId id="320" r:id="rId11"/>
    <p:sldId id="303" r:id="rId12"/>
    <p:sldId id="309" r:id="rId13"/>
    <p:sldId id="301" r:id="rId14"/>
    <p:sldId id="302" r:id="rId15"/>
    <p:sldId id="304" r:id="rId16"/>
    <p:sldId id="272" r:id="rId17"/>
    <p:sldId id="290" r:id="rId18"/>
    <p:sldId id="277" r:id="rId19"/>
    <p:sldId id="275" r:id="rId20"/>
    <p:sldId id="278" r:id="rId21"/>
    <p:sldId id="324" r:id="rId22"/>
    <p:sldId id="325" r:id="rId23"/>
    <p:sldId id="317" r:id="rId24"/>
    <p:sldId id="285" r:id="rId25"/>
    <p:sldId id="305" r:id="rId26"/>
    <p:sldId id="318" r:id="rId27"/>
    <p:sldId id="280" r:id="rId28"/>
    <p:sldId id="286" r:id="rId29"/>
    <p:sldId id="287" r:id="rId30"/>
    <p:sldId id="288" r:id="rId31"/>
    <p:sldId id="289" r:id="rId32"/>
    <p:sldId id="282" r:id="rId33"/>
    <p:sldId id="323" r:id="rId34"/>
    <p:sldId id="326" r:id="rId35"/>
    <p:sldId id="292" r:id="rId36"/>
    <p:sldId id="312" r:id="rId37"/>
    <p:sldId id="295" r:id="rId38"/>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lie Morris" initials="JM"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25B7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4198" autoAdjust="0"/>
  </p:normalViewPr>
  <p:slideViewPr>
    <p:cSldViewPr snapToGrid="0" snapToObjects="1">
      <p:cViewPr varScale="1">
        <p:scale>
          <a:sx n="45" d="100"/>
          <a:sy n="45" d="100"/>
        </p:scale>
        <p:origin x="-210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MS PGothic" charset="0"/>
                <a:cs typeface="MS PGothic" charset="0"/>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C652D4D2-5AEC-4C06-B072-D7E0211233CB}" type="datetimeFigureOut">
              <a:rPr lang="en-US"/>
              <a:pPr>
                <a:defRPr/>
              </a:pPr>
              <a:t>3/28/2014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MS PGothic" charset="0"/>
                <a:cs typeface="MS PGothic" charset="0"/>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62D05CF-63C5-4307-901F-2C596FBCFA72}" type="slidenum">
              <a:rPr lang="en-US"/>
              <a:pPr/>
              <a:t>‹#›</a:t>
            </a:fld>
            <a:endParaRPr lang="en-US"/>
          </a:p>
        </p:txBody>
      </p:sp>
    </p:spTree>
    <p:extLst>
      <p:ext uri="{BB962C8B-B14F-4D97-AF65-F5344CB8AC3E}">
        <p14:creationId xmlns:p14="http://schemas.microsoft.com/office/powerpoint/2010/main" xmlns="" val="21019341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Calibri" panose="020F0502020204030204" pitchFamily="34" charset="0"/>
                <a:ea typeface="MS PGothic" panose="020B0600070205080204" pitchFamily="34" charset="-128"/>
                <a:cs typeface="+mn-cs"/>
              </a:defRPr>
            </a:lvl1pPr>
          </a:lstStyle>
          <a:p>
            <a:pPr>
              <a:defRPr/>
            </a:pPr>
            <a:endParaRPr lang="en-NZ"/>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5F96B9E6-CC77-4ED6-8E75-80ADDA6256A1}" type="datetimeFigureOut">
              <a:rPr lang="en-NZ"/>
              <a:pPr>
                <a:defRPr/>
              </a:pPr>
              <a:t>28/03/2014</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NZ"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NZ" noProof="0" smtClean="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Calibri" panose="020F0502020204030204" pitchFamily="34" charset="0"/>
                <a:ea typeface="MS PGothic" panose="020B0600070205080204" pitchFamily="34" charset="-128"/>
                <a:cs typeface="+mn-cs"/>
              </a:defRPr>
            </a:lvl1pPr>
          </a:lstStyle>
          <a:p>
            <a:pPr>
              <a:defRPr/>
            </a:pPr>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9427C89A-4D99-4066-8F2C-059B851FFA29}" type="slidenum">
              <a:rPr lang="en-NZ"/>
              <a:pPr/>
              <a:t>‹#›</a:t>
            </a:fld>
            <a:endParaRPr lang="en-NZ"/>
          </a:p>
        </p:txBody>
      </p:sp>
    </p:spTree>
    <p:extLst>
      <p:ext uri="{BB962C8B-B14F-4D97-AF65-F5344CB8AC3E}">
        <p14:creationId xmlns:p14="http://schemas.microsoft.com/office/powerpoint/2010/main" xmlns="" val="10627069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1508" name="Slide Number Placeholder 3"/>
          <p:cNvSpPr>
            <a:spLocks noGrp="1"/>
          </p:cNvSpPr>
          <p:nvPr>
            <p:ph type="sldNum" sz="quarter" idx="5"/>
          </p:nvPr>
        </p:nvSpPr>
        <p:spPr bwMode="auto">
          <a:noFill/>
          <a:ln>
            <a:miter lim="800000"/>
            <a:headEnd/>
            <a:tailEnd/>
          </a:ln>
        </p:spPr>
        <p:txBody>
          <a:bodyPr/>
          <a:lstStyle/>
          <a:p>
            <a:fld id="{277492BB-471E-4301-870F-D1B6702E9CFC}" type="slidenum">
              <a:rPr lang="en-NZ"/>
              <a:pPr/>
              <a:t>1</a:t>
            </a:fld>
            <a:endParaRPr lang="en-NZ"/>
          </a:p>
        </p:txBody>
      </p:sp>
    </p:spTree>
    <p:extLst>
      <p:ext uri="{BB962C8B-B14F-4D97-AF65-F5344CB8AC3E}">
        <p14:creationId xmlns:p14="http://schemas.microsoft.com/office/powerpoint/2010/main" xmlns="" val="948304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NZ" dirty="0" smtClean="0"/>
          </a:p>
        </p:txBody>
      </p:sp>
      <p:sp>
        <p:nvSpPr>
          <p:cNvPr id="38916" name="Slide Number Placeholder 3"/>
          <p:cNvSpPr>
            <a:spLocks noGrp="1"/>
          </p:cNvSpPr>
          <p:nvPr>
            <p:ph type="sldNum" sz="quarter" idx="5"/>
          </p:nvPr>
        </p:nvSpPr>
        <p:spPr bwMode="auto">
          <a:noFill/>
          <a:ln>
            <a:miter lim="800000"/>
            <a:headEnd/>
            <a:tailEnd/>
          </a:ln>
        </p:spPr>
        <p:txBody>
          <a:bodyPr/>
          <a:lstStyle/>
          <a:p>
            <a:fld id="{9C8AED0C-8854-4744-A95B-708EB8CFAD4B}" type="slidenum">
              <a:rPr lang="en-NZ"/>
              <a:pPr/>
              <a:t>10</a:t>
            </a:fld>
            <a:endParaRPr lang="en-NZ"/>
          </a:p>
        </p:txBody>
      </p:sp>
    </p:spTree>
    <p:extLst>
      <p:ext uri="{BB962C8B-B14F-4D97-AF65-F5344CB8AC3E}">
        <p14:creationId xmlns:p14="http://schemas.microsoft.com/office/powerpoint/2010/main" xmlns="" val="25667271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i="1" dirty="0" smtClean="0"/>
          </a:p>
        </p:txBody>
      </p:sp>
      <p:sp>
        <p:nvSpPr>
          <p:cNvPr id="36868" name="Slide Number Placeholder 3"/>
          <p:cNvSpPr>
            <a:spLocks noGrp="1"/>
          </p:cNvSpPr>
          <p:nvPr>
            <p:ph type="sldNum" sz="quarter" idx="5"/>
          </p:nvPr>
        </p:nvSpPr>
        <p:spPr bwMode="auto">
          <a:noFill/>
          <a:ln>
            <a:miter lim="800000"/>
            <a:headEnd/>
            <a:tailEnd/>
          </a:ln>
        </p:spPr>
        <p:txBody>
          <a:bodyPr/>
          <a:lstStyle/>
          <a:p>
            <a:fld id="{180B184D-4970-4FDA-82A7-0A1D6F5686A0}" type="slidenum">
              <a:rPr lang="en-NZ"/>
              <a:pPr/>
              <a:t>11</a:t>
            </a:fld>
            <a:endParaRPr lang="en-NZ"/>
          </a:p>
        </p:txBody>
      </p:sp>
    </p:spTree>
    <p:extLst>
      <p:ext uri="{BB962C8B-B14F-4D97-AF65-F5344CB8AC3E}">
        <p14:creationId xmlns:p14="http://schemas.microsoft.com/office/powerpoint/2010/main" xmlns="" val="940907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a:buFontTx/>
              <a:buNone/>
              <a:defRPr/>
            </a:pPr>
            <a:endParaRPr lang="en-NZ" altLang="en-US" dirty="0" smtClean="0"/>
          </a:p>
        </p:txBody>
      </p:sp>
      <p:sp>
        <p:nvSpPr>
          <p:cNvPr id="40964" name="Slide Number Placeholder 3"/>
          <p:cNvSpPr>
            <a:spLocks noGrp="1"/>
          </p:cNvSpPr>
          <p:nvPr>
            <p:ph type="sldNum" sz="quarter" idx="5"/>
          </p:nvPr>
        </p:nvSpPr>
        <p:spPr bwMode="auto">
          <a:noFill/>
          <a:ln>
            <a:miter lim="800000"/>
            <a:headEnd/>
            <a:tailEnd/>
          </a:ln>
        </p:spPr>
        <p:txBody>
          <a:bodyPr/>
          <a:lstStyle/>
          <a:p>
            <a:fld id="{761A684D-1EB7-413A-9835-6DE7F9E804E3}" type="slidenum">
              <a:rPr lang="en-NZ"/>
              <a:pPr/>
              <a:t>12</a:t>
            </a:fld>
            <a:endParaRPr lang="en-NZ"/>
          </a:p>
        </p:txBody>
      </p:sp>
    </p:spTree>
    <p:extLst>
      <p:ext uri="{BB962C8B-B14F-4D97-AF65-F5344CB8AC3E}">
        <p14:creationId xmlns:p14="http://schemas.microsoft.com/office/powerpoint/2010/main" xmlns="" val="3362102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3012" name="Slide Number Placeholder 3"/>
          <p:cNvSpPr>
            <a:spLocks noGrp="1"/>
          </p:cNvSpPr>
          <p:nvPr>
            <p:ph type="sldNum" sz="quarter" idx="5"/>
          </p:nvPr>
        </p:nvSpPr>
        <p:spPr bwMode="auto">
          <a:noFill/>
          <a:ln>
            <a:miter lim="800000"/>
            <a:headEnd/>
            <a:tailEnd/>
          </a:ln>
        </p:spPr>
        <p:txBody>
          <a:bodyPr/>
          <a:lstStyle/>
          <a:p>
            <a:fld id="{9077FD58-1BA1-42CB-8005-1F59B1B7D381}" type="slidenum">
              <a:rPr lang="en-NZ"/>
              <a:pPr/>
              <a:t>13</a:t>
            </a:fld>
            <a:endParaRPr lang="en-NZ"/>
          </a:p>
        </p:txBody>
      </p:sp>
    </p:spTree>
    <p:extLst>
      <p:ext uri="{BB962C8B-B14F-4D97-AF65-F5344CB8AC3E}">
        <p14:creationId xmlns:p14="http://schemas.microsoft.com/office/powerpoint/2010/main" xmlns="" val="8623964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NZ" b="1" dirty="0" smtClean="0"/>
          </a:p>
        </p:txBody>
      </p:sp>
      <p:sp>
        <p:nvSpPr>
          <p:cNvPr id="45060" name="Slide Number Placeholder 3"/>
          <p:cNvSpPr>
            <a:spLocks noGrp="1"/>
          </p:cNvSpPr>
          <p:nvPr>
            <p:ph type="sldNum" sz="quarter" idx="5"/>
          </p:nvPr>
        </p:nvSpPr>
        <p:spPr bwMode="auto">
          <a:noFill/>
          <a:ln>
            <a:miter lim="800000"/>
            <a:headEnd/>
            <a:tailEnd/>
          </a:ln>
        </p:spPr>
        <p:txBody>
          <a:bodyPr/>
          <a:lstStyle/>
          <a:p>
            <a:fld id="{814E62E1-CF00-4840-B3AF-E1C78D481E15}" type="slidenum">
              <a:rPr lang="en-NZ"/>
              <a:pPr/>
              <a:t>14</a:t>
            </a:fld>
            <a:endParaRPr lang="en-NZ"/>
          </a:p>
        </p:txBody>
      </p:sp>
    </p:spTree>
    <p:extLst>
      <p:ext uri="{BB962C8B-B14F-4D97-AF65-F5344CB8AC3E}">
        <p14:creationId xmlns:p14="http://schemas.microsoft.com/office/powerpoint/2010/main" xmlns="" val="42877354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47108" name="Slide Number Placeholder 3"/>
          <p:cNvSpPr>
            <a:spLocks noGrp="1"/>
          </p:cNvSpPr>
          <p:nvPr>
            <p:ph type="sldNum" sz="quarter" idx="5"/>
          </p:nvPr>
        </p:nvSpPr>
        <p:spPr bwMode="auto">
          <a:noFill/>
          <a:ln>
            <a:miter lim="800000"/>
            <a:headEnd/>
            <a:tailEnd/>
          </a:ln>
        </p:spPr>
        <p:txBody>
          <a:bodyPr/>
          <a:lstStyle/>
          <a:p>
            <a:fld id="{398B9F61-0B47-42C7-AD10-BBF0E3FD182E}" type="slidenum">
              <a:rPr lang="en-NZ"/>
              <a:pPr/>
              <a:t>15</a:t>
            </a:fld>
            <a:endParaRPr lang="en-NZ"/>
          </a:p>
        </p:txBody>
      </p:sp>
    </p:spTree>
    <p:extLst>
      <p:ext uri="{BB962C8B-B14F-4D97-AF65-F5344CB8AC3E}">
        <p14:creationId xmlns:p14="http://schemas.microsoft.com/office/powerpoint/2010/main" xmlns="" val="371944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p>
        </p:txBody>
      </p:sp>
      <p:sp>
        <p:nvSpPr>
          <p:cNvPr id="49156" name="Slide Number Placeholder 3"/>
          <p:cNvSpPr>
            <a:spLocks noGrp="1"/>
          </p:cNvSpPr>
          <p:nvPr>
            <p:ph type="sldNum" sz="quarter" idx="5"/>
          </p:nvPr>
        </p:nvSpPr>
        <p:spPr bwMode="auto">
          <a:noFill/>
          <a:ln>
            <a:miter lim="800000"/>
            <a:headEnd/>
            <a:tailEnd/>
          </a:ln>
        </p:spPr>
        <p:txBody>
          <a:bodyPr/>
          <a:lstStyle/>
          <a:p>
            <a:fld id="{D953F57A-6EA5-4588-A93A-D97B5C32085E}" type="slidenum">
              <a:rPr lang="en-NZ"/>
              <a:pPr/>
              <a:t>16</a:t>
            </a:fld>
            <a:endParaRPr lang="en-NZ"/>
          </a:p>
        </p:txBody>
      </p:sp>
    </p:spTree>
    <p:extLst>
      <p:ext uri="{BB962C8B-B14F-4D97-AF65-F5344CB8AC3E}">
        <p14:creationId xmlns:p14="http://schemas.microsoft.com/office/powerpoint/2010/main" xmlns="" val="1153557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51204" name="Slide Number Placeholder 3"/>
          <p:cNvSpPr>
            <a:spLocks noGrp="1"/>
          </p:cNvSpPr>
          <p:nvPr>
            <p:ph type="sldNum" sz="quarter" idx="5"/>
          </p:nvPr>
        </p:nvSpPr>
        <p:spPr bwMode="auto">
          <a:noFill/>
          <a:ln>
            <a:miter lim="800000"/>
            <a:headEnd/>
            <a:tailEnd/>
          </a:ln>
        </p:spPr>
        <p:txBody>
          <a:bodyPr/>
          <a:lstStyle/>
          <a:p>
            <a:fld id="{42F6B152-C34C-4F5B-BDF8-1E346A430F70}" type="slidenum">
              <a:rPr lang="en-US"/>
              <a:pPr/>
              <a:t>17</a:t>
            </a:fld>
            <a:endParaRPr lang="en-US"/>
          </a:p>
        </p:txBody>
      </p:sp>
    </p:spTree>
    <p:extLst>
      <p:ext uri="{BB962C8B-B14F-4D97-AF65-F5344CB8AC3E}">
        <p14:creationId xmlns:p14="http://schemas.microsoft.com/office/powerpoint/2010/main" xmlns="" val="1694896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endParaRPr lang="en-US" dirty="0" smtClean="0"/>
          </a:p>
        </p:txBody>
      </p:sp>
      <p:sp>
        <p:nvSpPr>
          <p:cNvPr id="53252" name="Slide Number Placeholder 3"/>
          <p:cNvSpPr>
            <a:spLocks noGrp="1"/>
          </p:cNvSpPr>
          <p:nvPr>
            <p:ph type="sldNum" sz="quarter" idx="5"/>
          </p:nvPr>
        </p:nvSpPr>
        <p:spPr bwMode="auto">
          <a:noFill/>
          <a:ln>
            <a:miter lim="800000"/>
            <a:headEnd/>
            <a:tailEnd/>
          </a:ln>
        </p:spPr>
        <p:txBody>
          <a:bodyPr/>
          <a:lstStyle/>
          <a:p>
            <a:fld id="{9763B360-1790-46F0-AF17-639BE752185F}" type="slidenum">
              <a:rPr lang="en-US"/>
              <a:pPr/>
              <a:t>18</a:t>
            </a:fld>
            <a:endParaRPr lang="en-US"/>
          </a:p>
        </p:txBody>
      </p:sp>
    </p:spTree>
    <p:extLst>
      <p:ext uri="{BB962C8B-B14F-4D97-AF65-F5344CB8AC3E}">
        <p14:creationId xmlns:p14="http://schemas.microsoft.com/office/powerpoint/2010/main" xmlns="" val="2314647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pPr>
              <a:defRPr/>
            </a:pPr>
            <a:fld id="{7E30B62E-8541-49E8-AE7D-75AFDC65E880}" type="slidenum">
              <a:rPr lang="en-NZ" smtClean="0"/>
              <a:pPr>
                <a:defRPr/>
              </a:pPr>
              <a:t>19</a:t>
            </a:fld>
            <a:endParaRPr lang="en-NZ"/>
          </a:p>
        </p:txBody>
      </p:sp>
    </p:spTree>
    <p:extLst>
      <p:ext uri="{BB962C8B-B14F-4D97-AF65-F5344CB8AC3E}">
        <p14:creationId xmlns:p14="http://schemas.microsoft.com/office/powerpoint/2010/main" xmlns="" val="2793444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p:spPr>
      </p:sp>
      <p:sp>
        <p:nvSpPr>
          <p:cNvPr id="23555"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NZ" i="1" baseline="0" dirty="0" smtClean="0"/>
          </a:p>
        </p:txBody>
      </p:sp>
      <p:sp>
        <p:nvSpPr>
          <p:cNvPr id="23556" name="Slide Number Placeholder 3"/>
          <p:cNvSpPr>
            <a:spLocks noGrp="1"/>
          </p:cNvSpPr>
          <p:nvPr>
            <p:ph type="sldNum" sz="quarter" idx="5"/>
          </p:nvPr>
        </p:nvSpPr>
        <p:spPr bwMode="auto">
          <a:noFill/>
          <a:ln>
            <a:miter lim="800000"/>
            <a:headEnd/>
            <a:tailEnd/>
          </a:ln>
        </p:spPr>
        <p:txBody>
          <a:bodyPr/>
          <a:lstStyle/>
          <a:p>
            <a:fld id="{163EC233-452E-4BCE-A368-3E8C58E38196}" type="slidenum">
              <a:rPr lang="en-US"/>
              <a:pPr/>
              <a:t>2</a:t>
            </a:fld>
            <a:endParaRPr lang="en-US"/>
          </a:p>
        </p:txBody>
      </p:sp>
    </p:spTree>
    <p:extLst>
      <p:ext uri="{BB962C8B-B14F-4D97-AF65-F5344CB8AC3E}">
        <p14:creationId xmlns:p14="http://schemas.microsoft.com/office/powerpoint/2010/main" xmlns="" val="931639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NZ" dirty="0" smtClean="0"/>
          </a:p>
        </p:txBody>
      </p:sp>
      <p:sp>
        <p:nvSpPr>
          <p:cNvPr id="59396" name="Slide Number Placeholder 3"/>
          <p:cNvSpPr>
            <a:spLocks noGrp="1"/>
          </p:cNvSpPr>
          <p:nvPr>
            <p:ph type="sldNum" sz="quarter" idx="5"/>
          </p:nvPr>
        </p:nvSpPr>
        <p:spPr bwMode="auto">
          <a:noFill/>
          <a:ln>
            <a:miter lim="800000"/>
            <a:headEnd/>
            <a:tailEnd/>
          </a:ln>
        </p:spPr>
        <p:txBody>
          <a:bodyPr/>
          <a:lstStyle/>
          <a:p>
            <a:fld id="{450CFC10-FA98-4A13-B334-C605168BF2E6}" type="slidenum">
              <a:rPr lang="en-NZ"/>
              <a:pPr/>
              <a:t>21</a:t>
            </a:fld>
            <a:endParaRPr lang="en-NZ"/>
          </a:p>
        </p:txBody>
      </p:sp>
    </p:spTree>
    <p:extLst>
      <p:ext uri="{BB962C8B-B14F-4D97-AF65-F5344CB8AC3E}">
        <p14:creationId xmlns:p14="http://schemas.microsoft.com/office/powerpoint/2010/main" xmlns="" val="27798974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i="1" dirty="0" smtClean="0"/>
          </a:p>
        </p:txBody>
      </p:sp>
      <p:sp>
        <p:nvSpPr>
          <p:cNvPr id="61444" name="Slide Number Placeholder 3"/>
          <p:cNvSpPr>
            <a:spLocks noGrp="1"/>
          </p:cNvSpPr>
          <p:nvPr>
            <p:ph type="sldNum" sz="quarter" idx="5"/>
          </p:nvPr>
        </p:nvSpPr>
        <p:spPr bwMode="auto">
          <a:noFill/>
          <a:ln>
            <a:miter lim="800000"/>
            <a:headEnd/>
            <a:tailEnd/>
          </a:ln>
        </p:spPr>
        <p:txBody>
          <a:bodyPr/>
          <a:lstStyle/>
          <a:p>
            <a:fld id="{62CB4077-F601-4F51-8447-70CE285294F6}" type="slidenum">
              <a:rPr lang="en-US"/>
              <a:pPr/>
              <a:t>22</a:t>
            </a:fld>
            <a:endParaRPr lang="en-US"/>
          </a:p>
        </p:txBody>
      </p:sp>
    </p:spTree>
    <p:extLst>
      <p:ext uri="{BB962C8B-B14F-4D97-AF65-F5344CB8AC3E}">
        <p14:creationId xmlns:p14="http://schemas.microsoft.com/office/powerpoint/2010/main" xmlns="" val="41304430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b="1" dirty="0" smtClean="0"/>
          </a:p>
        </p:txBody>
      </p:sp>
      <p:sp>
        <p:nvSpPr>
          <p:cNvPr id="63492" name="Slide Number Placeholder 3"/>
          <p:cNvSpPr>
            <a:spLocks noGrp="1"/>
          </p:cNvSpPr>
          <p:nvPr>
            <p:ph type="sldNum" sz="quarter" idx="5"/>
          </p:nvPr>
        </p:nvSpPr>
        <p:spPr bwMode="auto">
          <a:noFill/>
          <a:ln>
            <a:miter lim="800000"/>
            <a:headEnd/>
            <a:tailEnd/>
          </a:ln>
        </p:spPr>
        <p:txBody>
          <a:bodyPr/>
          <a:lstStyle/>
          <a:p>
            <a:fld id="{76E79BC3-94F6-4F15-947F-21A243B136C6}" type="slidenum">
              <a:rPr lang="en-NZ"/>
              <a:pPr/>
              <a:t>23</a:t>
            </a:fld>
            <a:endParaRPr lang="en-NZ"/>
          </a:p>
        </p:txBody>
      </p:sp>
    </p:spTree>
    <p:extLst>
      <p:ext uri="{BB962C8B-B14F-4D97-AF65-F5344CB8AC3E}">
        <p14:creationId xmlns:p14="http://schemas.microsoft.com/office/powerpoint/2010/main" xmlns="" val="1848340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p:spPr>
      </p:sp>
      <p:sp>
        <p:nvSpPr>
          <p:cNvPr id="6963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NZ" dirty="0" smtClean="0"/>
          </a:p>
        </p:txBody>
      </p:sp>
      <p:sp>
        <p:nvSpPr>
          <p:cNvPr id="69636" name="Slide Number Placeholder 3"/>
          <p:cNvSpPr>
            <a:spLocks noGrp="1"/>
          </p:cNvSpPr>
          <p:nvPr>
            <p:ph type="sldNum" sz="quarter" idx="5"/>
          </p:nvPr>
        </p:nvSpPr>
        <p:spPr bwMode="auto">
          <a:noFill/>
          <a:ln>
            <a:miter lim="800000"/>
            <a:headEnd/>
            <a:tailEnd/>
          </a:ln>
        </p:spPr>
        <p:txBody>
          <a:bodyPr/>
          <a:lstStyle/>
          <a:p>
            <a:fld id="{B24A2209-BD16-4C6B-90A8-04FA07570439}" type="slidenum">
              <a:rPr lang="en-NZ"/>
              <a:pPr/>
              <a:t>24</a:t>
            </a:fld>
            <a:endParaRPr lang="en-NZ"/>
          </a:p>
        </p:txBody>
      </p:sp>
    </p:spTree>
    <p:extLst>
      <p:ext uri="{BB962C8B-B14F-4D97-AF65-F5344CB8AC3E}">
        <p14:creationId xmlns:p14="http://schemas.microsoft.com/office/powerpoint/2010/main" xmlns="" val="2175491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71684" name="Slide Number Placeholder 3"/>
          <p:cNvSpPr>
            <a:spLocks noGrp="1"/>
          </p:cNvSpPr>
          <p:nvPr>
            <p:ph type="sldNum" sz="quarter" idx="5"/>
          </p:nvPr>
        </p:nvSpPr>
        <p:spPr bwMode="auto">
          <a:noFill/>
          <a:ln>
            <a:miter lim="800000"/>
            <a:headEnd/>
            <a:tailEnd/>
          </a:ln>
        </p:spPr>
        <p:txBody>
          <a:bodyPr/>
          <a:lstStyle/>
          <a:p>
            <a:fld id="{BDDC0317-2675-4C1B-A3DF-34C39F55DCB5}" type="slidenum">
              <a:rPr lang="en-US"/>
              <a:pPr/>
              <a:t>25</a:t>
            </a:fld>
            <a:endParaRPr lang="en-US"/>
          </a:p>
        </p:txBody>
      </p:sp>
    </p:spTree>
    <p:extLst>
      <p:ext uri="{BB962C8B-B14F-4D97-AF65-F5344CB8AC3E}">
        <p14:creationId xmlns:p14="http://schemas.microsoft.com/office/powerpoint/2010/main" xmlns="" val="196781582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65540" name="Slide Number Placeholder 3"/>
          <p:cNvSpPr>
            <a:spLocks noGrp="1"/>
          </p:cNvSpPr>
          <p:nvPr>
            <p:ph type="sldNum" sz="quarter" idx="5"/>
          </p:nvPr>
        </p:nvSpPr>
        <p:spPr bwMode="auto">
          <a:noFill/>
          <a:ln>
            <a:miter lim="800000"/>
            <a:headEnd/>
            <a:tailEnd/>
          </a:ln>
        </p:spPr>
        <p:txBody>
          <a:bodyPr/>
          <a:lstStyle/>
          <a:p>
            <a:fld id="{5A36989B-5655-49B7-A531-E5D17E9CD926}" type="slidenum">
              <a:rPr lang="en-NZ"/>
              <a:pPr/>
              <a:t>26</a:t>
            </a:fld>
            <a:endParaRPr lang="en-NZ"/>
          </a:p>
        </p:txBody>
      </p:sp>
    </p:spTree>
    <p:extLst>
      <p:ext uri="{BB962C8B-B14F-4D97-AF65-F5344CB8AC3E}">
        <p14:creationId xmlns:p14="http://schemas.microsoft.com/office/powerpoint/2010/main" xmlns="" val="12700196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NZ" dirty="0" smtClean="0"/>
          </a:p>
        </p:txBody>
      </p:sp>
      <p:sp>
        <p:nvSpPr>
          <p:cNvPr id="67588" name="Slide Number Placeholder 3"/>
          <p:cNvSpPr>
            <a:spLocks noGrp="1"/>
          </p:cNvSpPr>
          <p:nvPr>
            <p:ph type="sldNum" sz="quarter" idx="5"/>
          </p:nvPr>
        </p:nvSpPr>
        <p:spPr bwMode="auto">
          <a:noFill/>
          <a:ln>
            <a:miter lim="800000"/>
            <a:headEnd/>
            <a:tailEnd/>
          </a:ln>
        </p:spPr>
        <p:txBody>
          <a:bodyPr/>
          <a:lstStyle/>
          <a:p>
            <a:fld id="{9D51FF0C-BABE-4670-AFE1-E1D51409DF5D}" type="slidenum">
              <a:rPr lang="en-NZ"/>
              <a:pPr/>
              <a:t>27</a:t>
            </a:fld>
            <a:endParaRPr lang="en-NZ"/>
          </a:p>
        </p:txBody>
      </p:sp>
    </p:spTree>
    <p:extLst>
      <p:ext uri="{BB962C8B-B14F-4D97-AF65-F5344CB8AC3E}">
        <p14:creationId xmlns:p14="http://schemas.microsoft.com/office/powerpoint/2010/main" xmlns="" val="40141883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NZ" dirty="0" smtClean="0"/>
          </a:p>
        </p:txBody>
      </p:sp>
      <p:sp>
        <p:nvSpPr>
          <p:cNvPr id="73732" name="Slide Number Placeholder 3"/>
          <p:cNvSpPr>
            <a:spLocks noGrp="1"/>
          </p:cNvSpPr>
          <p:nvPr>
            <p:ph type="sldNum" sz="quarter" idx="5"/>
          </p:nvPr>
        </p:nvSpPr>
        <p:spPr bwMode="auto">
          <a:noFill/>
          <a:ln>
            <a:miter lim="800000"/>
            <a:headEnd/>
            <a:tailEnd/>
          </a:ln>
        </p:spPr>
        <p:txBody>
          <a:bodyPr/>
          <a:lstStyle/>
          <a:p>
            <a:fld id="{778B6047-F5E6-4137-9DD1-D7ED38E4C7A0}" type="slidenum">
              <a:rPr lang="en-NZ"/>
              <a:pPr/>
              <a:t>28</a:t>
            </a:fld>
            <a:endParaRPr lang="en-NZ"/>
          </a:p>
        </p:txBody>
      </p:sp>
    </p:spTree>
    <p:extLst>
      <p:ext uri="{BB962C8B-B14F-4D97-AF65-F5344CB8AC3E}">
        <p14:creationId xmlns:p14="http://schemas.microsoft.com/office/powerpoint/2010/main" xmlns="" val="23200570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NZ" dirty="0" smtClean="0"/>
          </a:p>
        </p:txBody>
      </p:sp>
      <p:sp>
        <p:nvSpPr>
          <p:cNvPr id="75780" name="Slide Number Placeholder 3"/>
          <p:cNvSpPr>
            <a:spLocks noGrp="1"/>
          </p:cNvSpPr>
          <p:nvPr>
            <p:ph type="sldNum" sz="quarter" idx="5"/>
          </p:nvPr>
        </p:nvSpPr>
        <p:spPr bwMode="auto">
          <a:noFill/>
          <a:ln>
            <a:miter lim="800000"/>
            <a:headEnd/>
            <a:tailEnd/>
          </a:ln>
        </p:spPr>
        <p:txBody>
          <a:bodyPr/>
          <a:lstStyle/>
          <a:p>
            <a:fld id="{07095F3C-9180-4C4F-A8DA-CFECF0F84BF8}" type="slidenum">
              <a:rPr lang="en-NZ"/>
              <a:pPr/>
              <a:t>29</a:t>
            </a:fld>
            <a:endParaRPr lang="en-NZ"/>
          </a:p>
        </p:txBody>
      </p:sp>
    </p:spTree>
    <p:extLst>
      <p:ext uri="{BB962C8B-B14F-4D97-AF65-F5344CB8AC3E}">
        <p14:creationId xmlns:p14="http://schemas.microsoft.com/office/powerpoint/2010/main" xmlns="" val="7089249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77828" name="Slide Number Placeholder 3"/>
          <p:cNvSpPr>
            <a:spLocks noGrp="1"/>
          </p:cNvSpPr>
          <p:nvPr>
            <p:ph type="sldNum" sz="quarter" idx="5"/>
          </p:nvPr>
        </p:nvSpPr>
        <p:spPr bwMode="auto">
          <a:noFill/>
          <a:ln>
            <a:miter lim="800000"/>
            <a:headEnd/>
            <a:tailEnd/>
          </a:ln>
        </p:spPr>
        <p:txBody>
          <a:bodyPr/>
          <a:lstStyle/>
          <a:p>
            <a:fld id="{4A4D32BA-2628-479F-AC5D-B7310F7022E1}" type="slidenum">
              <a:rPr lang="en-NZ"/>
              <a:pPr/>
              <a:t>30</a:t>
            </a:fld>
            <a:endParaRPr lang="en-NZ"/>
          </a:p>
        </p:txBody>
      </p:sp>
    </p:spTree>
    <p:extLst>
      <p:ext uri="{BB962C8B-B14F-4D97-AF65-F5344CB8AC3E}">
        <p14:creationId xmlns:p14="http://schemas.microsoft.com/office/powerpoint/2010/main" xmlns="" val="650229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p:spPr>
      </p:sp>
      <p:sp>
        <p:nvSpPr>
          <p:cNvPr id="256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25604" name="Slide Number Placeholder 3"/>
          <p:cNvSpPr>
            <a:spLocks noGrp="1"/>
          </p:cNvSpPr>
          <p:nvPr>
            <p:ph type="sldNum" sz="quarter" idx="5"/>
          </p:nvPr>
        </p:nvSpPr>
        <p:spPr bwMode="auto">
          <a:noFill/>
          <a:ln>
            <a:miter lim="800000"/>
            <a:headEnd/>
            <a:tailEnd/>
          </a:ln>
        </p:spPr>
        <p:txBody>
          <a:bodyPr/>
          <a:lstStyle/>
          <a:p>
            <a:fld id="{CFCD378D-8509-412F-92B8-E1F22098DDD9}" type="slidenum">
              <a:rPr lang="en-NZ"/>
              <a:pPr/>
              <a:t>3</a:t>
            </a:fld>
            <a:endParaRPr lang="en-NZ"/>
          </a:p>
        </p:txBody>
      </p:sp>
    </p:spTree>
    <p:extLst>
      <p:ext uri="{BB962C8B-B14F-4D97-AF65-F5344CB8AC3E}">
        <p14:creationId xmlns:p14="http://schemas.microsoft.com/office/powerpoint/2010/main" xmlns="" val="38917057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defRPr/>
            </a:pPr>
            <a:endParaRPr lang="en-US" dirty="0" smtClean="0"/>
          </a:p>
        </p:txBody>
      </p:sp>
      <p:sp>
        <p:nvSpPr>
          <p:cNvPr id="79876" name="Slide Number Placeholder 3"/>
          <p:cNvSpPr>
            <a:spLocks noGrp="1"/>
          </p:cNvSpPr>
          <p:nvPr>
            <p:ph type="sldNum" sz="quarter" idx="5"/>
          </p:nvPr>
        </p:nvSpPr>
        <p:spPr bwMode="auto">
          <a:noFill/>
          <a:ln>
            <a:miter lim="800000"/>
            <a:headEnd/>
            <a:tailEnd/>
          </a:ln>
        </p:spPr>
        <p:txBody>
          <a:bodyPr/>
          <a:lstStyle/>
          <a:p>
            <a:fld id="{CA9A9C91-093C-4B1E-9B84-816C94DDF4F4}" type="slidenum">
              <a:rPr lang="en-NZ"/>
              <a:pPr/>
              <a:t>31</a:t>
            </a:fld>
            <a:endParaRPr lang="en-NZ"/>
          </a:p>
        </p:txBody>
      </p:sp>
    </p:spTree>
    <p:extLst>
      <p:ext uri="{BB962C8B-B14F-4D97-AF65-F5344CB8AC3E}">
        <p14:creationId xmlns:p14="http://schemas.microsoft.com/office/powerpoint/2010/main" xmlns="" val="210100160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NZ"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42950" indent="-285750">
              <a:defRPr>
                <a:solidFill>
                  <a:schemeClr val="tx1"/>
                </a:solidFill>
                <a:latin typeface="Calibri" panose="020F0502020204030204" pitchFamily="34" charset="0"/>
                <a:ea typeface="MS PGothic" panose="020B0600070205080204" pitchFamily="34" charset="-128"/>
              </a:defRPr>
            </a:lvl2pPr>
            <a:lvl3pPr marL="1143000" indent="-228600">
              <a:defRPr>
                <a:solidFill>
                  <a:schemeClr val="tx1"/>
                </a:solidFill>
                <a:latin typeface="Calibri" panose="020F0502020204030204" pitchFamily="34" charset="0"/>
                <a:ea typeface="MS PGothic" panose="020B0600070205080204" pitchFamily="34" charset="-128"/>
              </a:defRPr>
            </a:lvl3pPr>
            <a:lvl4pPr marL="1600200" indent="-228600">
              <a:defRPr>
                <a:solidFill>
                  <a:schemeClr val="tx1"/>
                </a:solidFill>
                <a:latin typeface="Calibri" panose="020F0502020204030204" pitchFamily="34" charset="0"/>
                <a:ea typeface="MS PGothic" panose="020B0600070205080204" pitchFamily="34" charset="-128"/>
              </a:defRPr>
            </a:lvl4pPr>
            <a:lvl5pPr marL="2057400" indent="-22860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6D103C2A-2A4C-4080-857A-C6F77CEC5C05}" type="slidenum">
              <a:rPr lang="en-NZ" smtClean="0"/>
              <a:pPr/>
              <a:t>32</a:t>
            </a:fld>
            <a:endParaRPr lang="en-NZ" smtClean="0"/>
          </a:p>
        </p:txBody>
      </p:sp>
    </p:spTree>
    <p:extLst>
      <p:ext uri="{BB962C8B-B14F-4D97-AF65-F5344CB8AC3E}">
        <p14:creationId xmlns:p14="http://schemas.microsoft.com/office/powerpoint/2010/main" xmlns="" val="1458466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3972" name="Slide Number Placeholder 3"/>
          <p:cNvSpPr>
            <a:spLocks noGrp="1"/>
          </p:cNvSpPr>
          <p:nvPr>
            <p:ph type="sldNum" sz="quarter" idx="5"/>
          </p:nvPr>
        </p:nvSpPr>
        <p:spPr bwMode="auto">
          <a:noFill/>
          <a:ln>
            <a:miter lim="800000"/>
            <a:headEnd/>
            <a:tailEnd/>
          </a:ln>
        </p:spPr>
        <p:txBody>
          <a:bodyPr/>
          <a:lstStyle/>
          <a:p>
            <a:fld id="{970156F5-C16E-4B95-87D9-A260EDB52151}" type="slidenum">
              <a:rPr lang="en-NZ"/>
              <a:pPr/>
              <a:t>33</a:t>
            </a:fld>
            <a:endParaRPr lang="en-NZ"/>
          </a:p>
        </p:txBody>
      </p:sp>
    </p:spTree>
    <p:extLst>
      <p:ext uri="{BB962C8B-B14F-4D97-AF65-F5344CB8AC3E}">
        <p14:creationId xmlns:p14="http://schemas.microsoft.com/office/powerpoint/2010/main" xmlns="" val="18270234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NZ" b="1" dirty="0" smtClean="0"/>
          </a:p>
        </p:txBody>
      </p:sp>
      <p:sp>
        <p:nvSpPr>
          <p:cNvPr id="86020" name="Slide Number Placeholder 3"/>
          <p:cNvSpPr>
            <a:spLocks noGrp="1"/>
          </p:cNvSpPr>
          <p:nvPr>
            <p:ph type="sldNum" sz="quarter" idx="5"/>
          </p:nvPr>
        </p:nvSpPr>
        <p:spPr bwMode="auto">
          <a:noFill/>
          <a:ln>
            <a:miter lim="800000"/>
            <a:headEnd/>
            <a:tailEnd/>
          </a:ln>
        </p:spPr>
        <p:txBody>
          <a:bodyPr/>
          <a:lstStyle/>
          <a:p>
            <a:fld id="{0460BADB-C3F1-4AF9-94D0-F84B05C5DA92}" type="slidenum">
              <a:rPr lang="en-NZ"/>
              <a:pPr/>
              <a:t>34</a:t>
            </a:fld>
            <a:endParaRPr lang="en-NZ"/>
          </a:p>
        </p:txBody>
      </p:sp>
    </p:spTree>
    <p:extLst>
      <p:ext uri="{BB962C8B-B14F-4D97-AF65-F5344CB8AC3E}">
        <p14:creationId xmlns:p14="http://schemas.microsoft.com/office/powerpoint/2010/main" xmlns="" val="15071723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88068" name="Slide Number Placeholder 3"/>
          <p:cNvSpPr>
            <a:spLocks noGrp="1"/>
          </p:cNvSpPr>
          <p:nvPr>
            <p:ph type="sldNum" sz="quarter" idx="5"/>
          </p:nvPr>
        </p:nvSpPr>
        <p:spPr bwMode="auto">
          <a:noFill/>
          <a:ln>
            <a:miter lim="800000"/>
            <a:headEnd/>
            <a:tailEnd/>
          </a:ln>
        </p:spPr>
        <p:txBody>
          <a:bodyPr/>
          <a:lstStyle/>
          <a:p>
            <a:fld id="{043FDBFB-8D60-4701-88F5-C0F99DEBC87D}" type="slidenum">
              <a:rPr lang="en-NZ"/>
              <a:pPr/>
              <a:t>35</a:t>
            </a:fld>
            <a:endParaRPr lang="en-NZ"/>
          </a:p>
        </p:txBody>
      </p:sp>
    </p:spTree>
    <p:extLst>
      <p:ext uri="{BB962C8B-B14F-4D97-AF65-F5344CB8AC3E}">
        <p14:creationId xmlns:p14="http://schemas.microsoft.com/office/powerpoint/2010/main" xmlns="" val="409505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427C89A-4D99-4066-8F2C-059B851FFA29}" type="slidenum">
              <a:rPr lang="en-NZ" smtClean="0"/>
              <a:pPr/>
              <a:t>4</a:t>
            </a:fld>
            <a:endParaRPr lang="en-NZ"/>
          </a:p>
        </p:txBody>
      </p:sp>
    </p:spTree>
    <p:extLst>
      <p:ext uri="{BB962C8B-B14F-4D97-AF65-F5344CB8AC3E}">
        <p14:creationId xmlns:p14="http://schemas.microsoft.com/office/powerpoint/2010/main" xmlns="" val="1490416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9427C89A-4D99-4066-8F2C-059B851FFA29}" type="slidenum">
              <a:rPr lang="en-NZ" smtClean="0"/>
              <a:pPr/>
              <a:t>5</a:t>
            </a:fld>
            <a:endParaRPr lang="en-NZ"/>
          </a:p>
        </p:txBody>
      </p:sp>
    </p:spTree>
    <p:extLst>
      <p:ext uri="{BB962C8B-B14F-4D97-AF65-F5344CB8AC3E}">
        <p14:creationId xmlns:p14="http://schemas.microsoft.com/office/powerpoint/2010/main" xmlns="" val="41159461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defTabSz="457200" eaLnBrk="1" hangingPunct="1">
              <a:spcBef>
                <a:spcPct val="0"/>
              </a:spcBef>
            </a:pPr>
            <a:endParaRPr lang="en-AU" dirty="0" smtClean="0"/>
          </a:p>
        </p:txBody>
      </p:sp>
      <p:sp>
        <p:nvSpPr>
          <p:cNvPr id="29700" name="Slide Number Placeholder 3"/>
          <p:cNvSpPr>
            <a:spLocks noGrp="1"/>
          </p:cNvSpPr>
          <p:nvPr>
            <p:ph type="sldNum" sz="quarter" idx="5"/>
          </p:nvPr>
        </p:nvSpPr>
        <p:spPr bwMode="auto">
          <a:noFill/>
          <a:ln>
            <a:miter lim="800000"/>
            <a:headEnd/>
            <a:tailEnd/>
          </a:ln>
        </p:spPr>
        <p:txBody>
          <a:bodyPr/>
          <a:lstStyle/>
          <a:p>
            <a:fld id="{62232942-2872-4DB9-A0B9-8A2926001F85}" type="slidenum">
              <a:rPr lang="en-US"/>
              <a:pPr/>
              <a:t>6</a:t>
            </a:fld>
            <a:endParaRPr lang="en-US"/>
          </a:p>
        </p:txBody>
      </p:sp>
    </p:spTree>
    <p:extLst>
      <p:ext uri="{BB962C8B-B14F-4D97-AF65-F5344CB8AC3E}">
        <p14:creationId xmlns:p14="http://schemas.microsoft.com/office/powerpoint/2010/main" xmlns="" val="36116816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NZ" dirty="0" smtClean="0"/>
          </a:p>
        </p:txBody>
      </p:sp>
      <p:sp>
        <p:nvSpPr>
          <p:cNvPr id="31748" name="Slide Number Placeholder 3"/>
          <p:cNvSpPr>
            <a:spLocks noGrp="1"/>
          </p:cNvSpPr>
          <p:nvPr>
            <p:ph type="sldNum" sz="quarter" idx="5"/>
          </p:nvPr>
        </p:nvSpPr>
        <p:spPr bwMode="auto">
          <a:noFill/>
          <a:ln>
            <a:miter lim="800000"/>
            <a:headEnd/>
            <a:tailEnd/>
          </a:ln>
        </p:spPr>
        <p:txBody>
          <a:bodyPr/>
          <a:lstStyle/>
          <a:p>
            <a:fld id="{B4E83E2D-6B37-4282-BC6E-FFE427B8E138}" type="slidenum">
              <a:rPr lang="en-NZ"/>
              <a:pPr/>
              <a:t>7</a:t>
            </a:fld>
            <a:endParaRPr lang="en-NZ"/>
          </a:p>
        </p:txBody>
      </p:sp>
    </p:spTree>
    <p:extLst>
      <p:ext uri="{BB962C8B-B14F-4D97-AF65-F5344CB8AC3E}">
        <p14:creationId xmlns:p14="http://schemas.microsoft.com/office/powerpoint/2010/main" xmlns="" val="5407332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NZ" dirty="0" smtClean="0"/>
          </a:p>
        </p:txBody>
      </p:sp>
      <p:sp>
        <p:nvSpPr>
          <p:cNvPr id="33796" name="Slide Number Placeholder 3"/>
          <p:cNvSpPr>
            <a:spLocks noGrp="1"/>
          </p:cNvSpPr>
          <p:nvPr>
            <p:ph type="sldNum" sz="quarter" idx="5"/>
          </p:nvPr>
        </p:nvSpPr>
        <p:spPr bwMode="auto">
          <a:noFill/>
          <a:ln>
            <a:miter lim="800000"/>
            <a:headEnd/>
            <a:tailEnd/>
          </a:ln>
        </p:spPr>
        <p:txBody>
          <a:bodyPr/>
          <a:lstStyle/>
          <a:p>
            <a:fld id="{1B2F9383-360D-431B-BFCA-B041E2F66517}" type="slidenum">
              <a:rPr lang="en-NZ"/>
              <a:pPr/>
              <a:t>8</a:t>
            </a:fld>
            <a:endParaRPr lang="en-NZ"/>
          </a:p>
        </p:txBody>
      </p:sp>
    </p:spTree>
    <p:extLst>
      <p:ext uri="{BB962C8B-B14F-4D97-AF65-F5344CB8AC3E}">
        <p14:creationId xmlns:p14="http://schemas.microsoft.com/office/powerpoint/2010/main" xmlns="" val="3487799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NZ" dirty="0"/>
          </a:p>
        </p:txBody>
      </p:sp>
      <p:sp>
        <p:nvSpPr>
          <p:cNvPr id="4" name="Slide Number Placeholder 3"/>
          <p:cNvSpPr>
            <a:spLocks noGrp="1"/>
          </p:cNvSpPr>
          <p:nvPr>
            <p:ph type="sldNum" sz="quarter" idx="10"/>
          </p:nvPr>
        </p:nvSpPr>
        <p:spPr/>
        <p:txBody>
          <a:bodyPr/>
          <a:lstStyle/>
          <a:p>
            <a:fld id="{9427C89A-4D99-4066-8F2C-059B851FFA29}" type="slidenum">
              <a:rPr lang="en-NZ" smtClean="0"/>
              <a:pPr/>
              <a:t>9</a:t>
            </a:fld>
            <a:endParaRPr lang="en-NZ"/>
          </a:p>
        </p:txBody>
      </p:sp>
    </p:spTree>
    <p:extLst>
      <p:ext uri="{BB962C8B-B14F-4D97-AF65-F5344CB8AC3E}">
        <p14:creationId xmlns:p14="http://schemas.microsoft.com/office/powerpoint/2010/main" xmlns="" val="4109250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 descr="CPL_Title band_powerpoint.150jpg.jpg"/>
          <p:cNvPicPr>
            <a:picLocks noChangeAspect="1"/>
          </p:cNvPicPr>
          <p:nvPr userDrawn="1"/>
        </p:nvPicPr>
        <p:blipFill>
          <a:blip r:embed="rId2"/>
          <a:srcRect/>
          <a:stretch>
            <a:fillRect/>
          </a:stretch>
        </p:blipFill>
        <p:spPr bwMode="auto">
          <a:xfrm>
            <a:off x="0" y="0"/>
            <a:ext cx="9144000" cy="512763"/>
          </a:xfrm>
          <a:prstGeom prst="rect">
            <a:avLst/>
          </a:prstGeom>
          <a:noFill/>
          <a:ln w="9525">
            <a:noFill/>
            <a:miter lim="800000"/>
            <a:headEnd/>
            <a:tailEnd/>
          </a:ln>
        </p:spPr>
      </p:pic>
      <p:pic>
        <p:nvPicPr>
          <p:cNvPr id="5" name="Picture 9" descr="CPL_Title band_powerpoint.150jpg.jpg"/>
          <p:cNvPicPr>
            <a:picLocks noChangeAspect="1"/>
          </p:cNvPicPr>
          <p:nvPr userDrawn="1"/>
        </p:nvPicPr>
        <p:blipFill>
          <a:blip r:embed="rId2"/>
          <a:srcRect/>
          <a:stretch>
            <a:fillRect/>
          </a:stretch>
        </p:blipFill>
        <p:spPr bwMode="auto">
          <a:xfrm>
            <a:off x="0" y="5292725"/>
            <a:ext cx="9144000" cy="512763"/>
          </a:xfrm>
          <a:prstGeom prst="rect">
            <a:avLst/>
          </a:prstGeom>
          <a:noFill/>
          <a:ln w="9525">
            <a:noFill/>
            <a:miter lim="800000"/>
            <a:headEnd/>
            <a:tailEnd/>
          </a:ln>
        </p:spPr>
      </p:pic>
      <p:sp>
        <p:nvSpPr>
          <p:cNvPr id="6" name="TextBox 2"/>
          <p:cNvSpPr txBox="1">
            <a:spLocks noChangeArrowheads="1"/>
          </p:cNvSpPr>
          <p:nvPr userDrawn="1"/>
        </p:nvSpPr>
        <p:spPr bwMode="auto">
          <a:xfrm>
            <a:off x="0" y="5805488"/>
            <a:ext cx="9144000" cy="1052512"/>
          </a:xfrm>
          <a:prstGeom prst="rect">
            <a:avLst/>
          </a:prstGeom>
          <a:solidFill>
            <a:schemeClr val="bg1"/>
          </a:solidFill>
          <a:ln>
            <a:noFill/>
          </a:ln>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endParaRPr lang="en-US" smtClean="0"/>
          </a:p>
        </p:txBody>
      </p:sp>
      <p:pic>
        <p:nvPicPr>
          <p:cNvPr id="7" name="Picture 1" descr="CPL_Logo_Strip_colour.jpg"/>
          <p:cNvPicPr>
            <a:picLocks noChangeAspect="1"/>
          </p:cNvPicPr>
          <p:nvPr userDrawn="1"/>
        </p:nvPicPr>
        <p:blipFill>
          <a:blip r:embed="rId3"/>
          <a:srcRect/>
          <a:stretch>
            <a:fillRect/>
          </a:stretch>
        </p:blipFill>
        <p:spPr bwMode="auto">
          <a:xfrm>
            <a:off x="481642" y="5934075"/>
            <a:ext cx="3076575" cy="854075"/>
          </a:xfrm>
          <a:prstGeom prst="rect">
            <a:avLst/>
          </a:prstGeom>
          <a:noFill/>
          <a:ln w="9525">
            <a:noFill/>
            <a:miter lim="800000"/>
            <a:headEnd/>
            <a:tailEnd/>
          </a:ln>
        </p:spPr>
      </p:pic>
      <p:sp>
        <p:nvSpPr>
          <p:cNvPr id="2" name="Title 1"/>
          <p:cNvSpPr>
            <a:spLocks noGrp="1"/>
          </p:cNvSpPr>
          <p:nvPr>
            <p:ph type="ctrTitle"/>
          </p:nvPr>
        </p:nvSpPr>
        <p:spPr>
          <a:xfrm>
            <a:off x="781481" y="1112653"/>
            <a:ext cx="7772400" cy="1470025"/>
          </a:xfrm>
          <a:prstGeom prst="rect">
            <a:avLst/>
          </a:prstGeom>
        </p:spPr>
        <p:txBody>
          <a:bodyPr/>
          <a:lstStyle>
            <a:lvl1pPr>
              <a:defRPr>
                <a:solidFill>
                  <a:srgbClr val="FFFFFF"/>
                </a:solidFill>
                <a:latin typeface="+mj-lt"/>
                <a:cs typeface="Arial"/>
              </a:defRPr>
            </a:lvl1pPr>
          </a:lstStyle>
          <a:p>
            <a:r>
              <a:rPr lang="mi-NZ" dirty="0" smtClean="0"/>
              <a:t>Click to edit Master title style</a:t>
            </a:r>
            <a:endParaRPr lang="en-US" dirty="0"/>
          </a:p>
        </p:txBody>
      </p:sp>
      <p:sp>
        <p:nvSpPr>
          <p:cNvPr id="3" name="Subtitle 2"/>
          <p:cNvSpPr>
            <a:spLocks noGrp="1"/>
          </p:cNvSpPr>
          <p:nvPr>
            <p:ph type="subTitle" idx="1"/>
          </p:nvPr>
        </p:nvSpPr>
        <p:spPr>
          <a:xfrm>
            <a:off x="1371600" y="2920621"/>
            <a:ext cx="6400800" cy="1752600"/>
          </a:xfrm>
        </p:spPr>
        <p:txBody>
          <a:bodyPr/>
          <a:lstStyle>
            <a:lvl1pPr marL="0" indent="0" algn="ctr">
              <a:buNone/>
              <a:defRPr>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mi-NZ" dirty="0" smtClean="0"/>
              <a:t>Click to edit Master subtitle style</a:t>
            </a:r>
            <a:endParaRPr lang="en-US" dirty="0"/>
          </a:p>
        </p:txBody>
      </p:sp>
      <p:pic>
        <p:nvPicPr>
          <p:cNvPr id="9" name="Picture 8"/>
          <p:cNvPicPr>
            <a:picLocks noChangeAspect="1"/>
          </p:cNvPicPr>
          <p:nvPr userDrawn="1"/>
        </p:nvPicPr>
        <p:blipFill>
          <a:blip r:embed="rId4">
            <a:extLst>
              <a:ext uri="{28A0092B-C50C-407E-A947-70E740481C1C}">
                <a14:useLocalDpi xmlns:a14="http://schemas.microsoft.com/office/drawing/2010/main" xmlns="" val="0"/>
              </a:ext>
            </a:extLst>
          </a:blip>
          <a:stretch>
            <a:fillRect/>
          </a:stretch>
        </p:blipFill>
        <p:spPr>
          <a:xfrm>
            <a:off x="5532106" y="5934076"/>
            <a:ext cx="3376763" cy="863778"/>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lvl1pPr defTabSz="457200" eaLnBrk="0" hangingPunct="0">
              <a:defRPr/>
            </a:lvl1pPr>
          </a:lstStyle>
          <a:p>
            <a:pPr>
              <a:defRPr/>
            </a:pPr>
            <a:fld id="{250A244C-7CD9-4FF1-86E4-DA8437B8F3B4}" type="datetimeFigureOut">
              <a:rPr lang="en-NZ"/>
              <a:pPr>
                <a:defRPr/>
              </a:pPr>
              <a:t>28/03/2014</a:t>
            </a:fld>
            <a:endParaRPr lang="en-NZ"/>
          </a:p>
        </p:txBody>
      </p:sp>
      <p:sp>
        <p:nvSpPr>
          <p:cNvPr id="4" name="Footer Placeholder 3"/>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5" name="Slide Number Placeholder 4"/>
          <p:cNvSpPr>
            <a:spLocks noGrp="1"/>
          </p:cNvSpPr>
          <p:nvPr>
            <p:ph type="sldNum" sz="quarter" idx="12"/>
          </p:nvPr>
        </p:nvSpPr>
        <p:spPr/>
        <p:txBody>
          <a:bodyPr/>
          <a:lstStyle>
            <a:lvl1pPr defTabSz="457200" eaLnBrk="0" hangingPunct="0">
              <a:defRPr/>
            </a:lvl1pPr>
          </a:lstStyle>
          <a:p>
            <a:fld id="{617C8CE1-C784-4B80-8370-2AA026A061F8}" type="slidenum">
              <a:rPr lang="en-NZ"/>
              <a:pPr/>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457200" eaLnBrk="0" hangingPunct="0">
              <a:defRPr/>
            </a:lvl1pPr>
          </a:lstStyle>
          <a:p>
            <a:pPr>
              <a:defRPr/>
            </a:pPr>
            <a:fld id="{8C5AA245-CF95-4412-9BD8-2549134DBE0B}" type="datetimeFigureOut">
              <a:rPr lang="en-NZ"/>
              <a:pPr>
                <a:defRPr/>
              </a:pPr>
              <a:t>28/03/2014</a:t>
            </a:fld>
            <a:endParaRPr lang="en-NZ"/>
          </a:p>
        </p:txBody>
      </p:sp>
      <p:sp>
        <p:nvSpPr>
          <p:cNvPr id="3" name="Footer Placeholder 2"/>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4" name="Slide Number Placeholder 3"/>
          <p:cNvSpPr>
            <a:spLocks noGrp="1"/>
          </p:cNvSpPr>
          <p:nvPr>
            <p:ph type="sldNum" sz="quarter" idx="12"/>
          </p:nvPr>
        </p:nvSpPr>
        <p:spPr/>
        <p:txBody>
          <a:bodyPr/>
          <a:lstStyle>
            <a:lvl1pPr defTabSz="457200" eaLnBrk="0" hangingPunct="0">
              <a:defRPr/>
            </a:lvl1pPr>
          </a:lstStyle>
          <a:p>
            <a:fld id="{D893ED0D-28CB-4637-812E-A8B4073FF9C0}" type="slidenum">
              <a:rPr lang="en-NZ"/>
              <a:pPr/>
              <a:t>‹#›</a:t>
            </a:fld>
            <a:endParaRPr lang="en-NZ"/>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eaLnBrk="0" hangingPunct="0">
              <a:defRPr/>
            </a:lvl1pPr>
          </a:lstStyle>
          <a:p>
            <a:pPr>
              <a:defRPr/>
            </a:pPr>
            <a:fld id="{75E804E3-7E75-45AD-87AD-8825D9A8013B}" type="datetimeFigureOut">
              <a:rPr lang="en-NZ"/>
              <a:pPr>
                <a:defRPr/>
              </a:pPr>
              <a:t>28/03/2014</a:t>
            </a:fld>
            <a:endParaRPr lang="en-NZ"/>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7" name="Slide Number Placeholder 6"/>
          <p:cNvSpPr>
            <a:spLocks noGrp="1"/>
          </p:cNvSpPr>
          <p:nvPr>
            <p:ph type="sldNum" sz="quarter" idx="12"/>
          </p:nvPr>
        </p:nvSpPr>
        <p:spPr/>
        <p:txBody>
          <a:bodyPr/>
          <a:lstStyle>
            <a:lvl1pPr defTabSz="457200" eaLnBrk="0" hangingPunct="0">
              <a:defRPr/>
            </a:lvl1pPr>
          </a:lstStyle>
          <a:p>
            <a:fld id="{77FE4D99-2B54-4242-9CB5-97FADB424F8D}" type="slidenum">
              <a:rPr lang="en-NZ"/>
              <a:pPr/>
              <a:t>‹#›</a:t>
            </a:fld>
            <a:endParaRPr lang="en-NZ"/>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defTabSz="457200" eaLnBrk="0" hangingPunct="0">
              <a:defRPr/>
            </a:lvl1pPr>
          </a:lstStyle>
          <a:p>
            <a:pPr>
              <a:defRPr/>
            </a:pPr>
            <a:fld id="{990FA970-CC2C-4FA0-95FA-E103F3A10463}" type="datetimeFigureOut">
              <a:rPr lang="en-NZ"/>
              <a:pPr>
                <a:defRPr/>
              </a:pPr>
              <a:t>28/03/2014</a:t>
            </a:fld>
            <a:endParaRPr lang="en-NZ"/>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7" name="Slide Number Placeholder 6"/>
          <p:cNvSpPr>
            <a:spLocks noGrp="1"/>
          </p:cNvSpPr>
          <p:nvPr>
            <p:ph type="sldNum" sz="quarter" idx="12"/>
          </p:nvPr>
        </p:nvSpPr>
        <p:spPr/>
        <p:txBody>
          <a:bodyPr/>
          <a:lstStyle>
            <a:lvl1pPr defTabSz="457200" eaLnBrk="0" hangingPunct="0">
              <a:defRPr/>
            </a:lvl1pPr>
          </a:lstStyle>
          <a:p>
            <a:fld id="{B55492A1-0189-40F8-B177-10E78ECD67A3}" type="slidenum">
              <a:rPr lang="en-NZ"/>
              <a:pPr/>
              <a:t>‹#›</a:t>
            </a:fld>
            <a:endParaRPr lang="en-NZ"/>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defTabSz="457200" eaLnBrk="0" hangingPunct="0">
              <a:defRPr/>
            </a:lvl1pPr>
          </a:lstStyle>
          <a:p>
            <a:pPr>
              <a:defRPr/>
            </a:pPr>
            <a:fld id="{AE347B36-45EA-4BA3-9B60-4BE69A3B0E13}" type="datetimeFigureOut">
              <a:rPr lang="en-NZ"/>
              <a:pPr>
                <a:defRPr/>
              </a:pPr>
              <a:t>28/03/2014</a:t>
            </a:fld>
            <a:endParaRPr lang="en-NZ"/>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6" name="Slide Number Placeholder 5"/>
          <p:cNvSpPr>
            <a:spLocks noGrp="1"/>
          </p:cNvSpPr>
          <p:nvPr>
            <p:ph type="sldNum" sz="quarter" idx="12"/>
          </p:nvPr>
        </p:nvSpPr>
        <p:spPr/>
        <p:txBody>
          <a:bodyPr/>
          <a:lstStyle>
            <a:lvl1pPr defTabSz="457200" eaLnBrk="0" hangingPunct="0">
              <a:defRPr/>
            </a:lvl1pPr>
          </a:lstStyle>
          <a:p>
            <a:fld id="{E11746D9-C791-4AF7-AB09-9AF8540CACF7}" type="slidenum">
              <a:rPr lang="en-NZ"/>
              <a:pPr/>
              <a:t>‹#›</a:t>
            </a:fld>
            <a:endParaRPr lang="en-NZ"/>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defTabSz="457200" eaLnBrk="0" hangingPunct="0">
              <a:defRPr/>
            </a:lvl1pPr>
          </a:lstStyle>
          <a:p>
            <a:pPr>
              <a:defRPr/>
            </a:pPr>
            <a:fld id="{4CF1F79A-61AE-46AD-9AAC-8066B9A35DEB}" type="datetimeFigureOut">
              <a:rPr lang="en-NZ"/>
              <a:pPr>
                <a:defRPr/>
              </a:pPr>
              <a:t>28/03/2014</a:t>
            </a:fld>
            <a:endParaRPr lang="en-NZ"/>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6" name="Slide Number Placeholder 5"/>
          <p:cNvSpPr>
            <a:spLocks noGrp="1"/>
          </p:cNvSpPr>
          <p:nvPr>
            <p:ph type="sldNum" sz="quarter" idx="12"/>
          </p:nvPr>
        </p:nvSpPr>
        <p:spPr/>
        <p:txBody>
          <a:bodyPr/>
          <a:lstStyle>
            <a:lvl1pPr defTabSz="457200" eaLnBrk="0" hangingPunct="0">
              <a:defRPr/>
            </a:lvl1pPr>
          </a:lstStyle>
          <a:p>
            <a:fld id="{6CDEE4DF-6B11-4ED5-A622-254F0B700345}" type="slidenum">
              <a:rPr lang="en-NZ"/>
              <a:pPr/>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8944" y="171449"/>
            <a:ext cx="7583982" cy="1043397"/>
          </a:xfrm>
        </p:spPr>
        <p:txBody>
          <a:bodyPr/>
          <a:lstStyle/>
          <a:p>
            <a:r>
              <a:rPr lang="mi-NZ" dirty="0" smtClean="0"/>
              <a:t>Click to edit Master title style</a:t>
            </a:r>
            <a:endParaRPr lang="en-US" dirty="0"/>
          </a:p>
        </p:txBody>
      </p:sp>
      <p:sp>
        <p:nvSpPr>
          <p:cNvPr id="3" name="Vertical Text Placeholder 2"/>
          <p:cNvSpPr>
            <a:spLocks noGrp="1"/>
          </p:cNvSpPr>
          <p:nvPr>
            <p:ph type="body" orient="vert" idx="1"/>
          </p:nvPr>
        </p:nvSpPr>
        <p:spPr>
          <a:xfrm>
            <a:off x="1128944" y="1390650"/>
            <a:ext cx="7583982" cy="4514850"/>
          </a:xfrm>
        </p:spPr>
        <p:txBody>
          <a:bodyPr/>
          <a:lstStyle/>
          <a:p>
            <a:pPr lvl="0"/>
            <a:r>
              <a:rPr lang="mi-NZ" dirty="0" smtClean="0"/>
              <a:t>Click to edit Master text styles</a:t>
            </a:r>
          </a:p>
          <a:p>
            <a:pPr lvl="1"/>
            <a:r>
              <a:rPr lang="mi-NZ" dirty="0" smtClean="0"/>
              <a:t>Second level</a:t>
            </a:r>
          </a:p>
          <a:p>
            <a:pPr lvl="2"/>
            <a:r>
              <a:rPr lang="mi-NZ" dirty="0" smtClean="0"/>
              <a:t>Third level</a:t>
            </a:r>
          </a:p>
          <a:p>
            <a:pPr lvl="3"/>
            <a:r>
              <a:rPr lang="mi-NZ" dirty="0" smtClean="0"/>
              <a:t>Fourth level</a:t>
            </a:r>
          </a:p>
          <a:p>
            <a:pPr lvl="4"/>
            <a:r>
              <a:rPr lang="mi-NZ"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AU" dirty="0" smtClean="0"/>
              <a:t>Click to edit Master title style</a:t>
            </a:r>
            <a:endParaRPr lang="en-US" dirty="0"/>
          </a:p>
        </p:txBody>
      </p:sp>
      <p:sp>
        <p:nvSpPr>
          <p:cNvPr id="3" name="Content Placeholder 2"/>
          <p:cNvSpPr>
            <a:spLocks noGrp="1"/>
          </p:cNvSpPr>
          <p:nvPr>
            <p:ph idx="1"/>
          </p:nvPr>
        </p:nvSpPr>
        <p:spPr/>
        <p:txBody>
          <a:bodyPr/>
          <a:lstStyle>
            <a:lvl1pPr>
              <a:defRPr sz="2800"/>
            </a:lvl1pPr>
          </a:lstStyle>
          <a:p>
            <a:pPr lvl="0"/>
            <a:r>
              <a:rPr lang="en-AU" dirty="0" smtClean="0"/>
              <a:t>Click to edit Master text styles</a:t>
            </a:r>
          </a:p>
          <a:p>
            <a:pPr lvl="1"/>
            <a:r>
              <a:rPr lang="en-AU" dirty="0" smtClean="0"/>
              <a:t>Second level</a:t>
            </a:r>
          </a:p>
          <a:p>
            <a:pPr lvl="2"/>
            <a:r>
              <a:rPr lang="en-AU" dirty="0" smtClean="0"/>
              <a:t>Third level</a:t>
            </a:r>
          </a:p>
          <a:p>
            <a:pPr lvl="3"/>
            <a:r>
              <a:rPr lang="en-AU" dirty="0" smtClean="0"/>
              <a:t>Fourth level</a:t>
            </a:r>
          </a:p>
          <a:p>
            <a:pPr lvl="4"/>
            <a:r>
              <a:rPr lang="en-AU"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E491D9F1-727B-4C7A-B997-6AA04251903B}" type="datetimeFigureOut">
              <a:rPr lang="en-US"/>
              <a:pPr>
                <a:defRPr/>
              </a:pPr>
              <a:t>3/28/2014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atin typeface="Calibri" panose="020F0502020204030204" pitchFamily="34" charset="0"/>
                <a:ea typeface="MS PGothic" panose="020B0600070205080204" pitchFamily="34" charset="-128"/>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fld id="{23432302-4330-4075-9D87-943B7880AC3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a:xfrm>
            <a:off x="6286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pPr>
              <a:defRPr/>
            </a:pPr>
            <a:fld id="{44EB6D0E-E836-4B34-96DC-B50FE8840993}" type="datetimeFigureOut">
              <a:rPr lang="en-NZ"/>
              <a:pPr>
                <a:defRPr/>
              </a:pPr>
              <a:t>28/03/2014</a:t>
            </a:fld>
            <a:endParaRPr lang="en-NZ"/>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atin typeface="Calibri" charset="0"/>
                <a:ea typeface="MS PGothic" charset="0"/>
                <a:cs typeface="MS PGothic" charset="0"/>
              </a:defRPr>
            </a:lvl1pPr>
          </a:lstStyle>
          <a:p>
            <a:pPr>
              <a:defRPr/>
            </a:pPr>
            <a:endParaRPr lang="en-NZ"/>
          </a:p>
        </p:txBody>
      </p:sp>
      <p:sp>
        <p:nvSpPr>
          <p:cNvPr id="6" name="Slide Number Placeholder 5"/>
          <p:cNvSpPr>
            <a:spLocks noGrp="1"/>
          </p:cNvSpPr>
          <p:nvPr>
            <p:ph type="sldNum" sz="quarter" idx="12"/>
          </p:nvPr>
        </p:nvSpPr>
        <p:spPr>
          <a:xfrm>
            <a:off x="6457950" y="6356350"/>
            <a:ext cx="2057400" cy="365125"/>
          </a:xfrm>
          <a:prstGeom prst="rect">
            <a:avLst/>
          </a:prstGeom>
        </p:spPr>
        <p:txBody>
          <a:bodyPr vert="horz" wrap="square" lIns="91440" tIns="45720" rIns="91440" bIns="45720" numCol="1" anchor="t" anchorCtr="0" compatLnSpc="1">
            <a:prstTxWarp prst="textNoShape">
              <a:avLst/>
            </a:prstTxWarp>
          </a:bodyPr>
          <a:lstStyle>
            <a:lvl1pPr>
              <a:defRPr/>
            </a:lvl1pPr>
          </a:lstStyle>
          <a:p>
            <a:fld id="{D9D0EE14-AC1A-4572-8ED7-E922552339E5}" type="slidenum">
              <a:rPr lang="en-NZ"/>
              <a:pPr/>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lvl1pPr defTabSz="457200" eaLnBrk="0" hangingPunct="0">
              <a:defRPr/>
            </a:lvl1pPr>
          </a:lstStyle>
          <a:p>
            <a:pPr>
              <a:defRPr/>
            </a:pPr>
            <a:fld id="{051A79FF-14A5-4F3B-A129-5848FCD86A54}" type="datetimeFigureOut">
              <a:rPr lang="en-NZ"/>
              <a:pPr>
                <a:defRPr/>
              </a:pPr>
              <a:t>28/03/2014</a:t>
            </a:fld>
            <a:endParaRPr lang="en-NZ"/>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6" name="Slide Number Placeholder 5"/>
          <p:cNvSpPr>
            <a:spLocks noGrp="1"/>
          </p:cNvSpPr>
          <p:nvPr>
            <p:ph type="sldNum" sz="quarter" idx="12"/>
          </p:nvPr>
        </p:nvSpPr>
        <p:spPr/>
        <p:txBody>
          <a:bodyPr/>
          <a:lstStyle>
            <a:lvl1pPr defTabSz="457200" eaLnBrk="0" hangingPunct="0">
              <a:defRPr/>
            </a:lvl1pPr>
          </a:lstStyle>
          <a:p>
            <a:fld id="{DF7D1034-EB2A-475F-A3CE-67643BD9FF58}" type="slidenum">
              <a:rPr lang="en-NZ"/>
              <a:pPr/>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lvl1pPr defTabSz="457200" eaLnBrk="0" hangingPunct="0">
              <a:defRPr/>
            </a:lvl1pPr>
          </a:lstStyle>
          <a:p>
            <a:pPr>
              <a:defRPr/>
            </a:pPr>
            <a:fld id="{EDD47580-CE5C-43DB-93CF-298853C1BAE6}" type="datetimeFigureOut">
              <a:rPr lang="en-NZ"/>
              <a:pPr>
                <a:defRPr/>
              </a:pPr>
              <a:t>28/03/2014</a:t>
            </a:fld>
            <a:endParaRPr lang="en-NZ"/>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6" name="Slide Number Placeholder 5"/>
          <p:cNvSpPr>
            <a:spLocks noGrp="1"/>
          </p:cNvSpPr>
          <p:nvPr>
            <p:ph type="sldNum" sz="quarter" idx="12"/>
          </p:nvPr>
        </p:nvSpPr>
        <p:spPr/>
        <p:txBody>
          <a:bodyPr/>
          <a:lstStyle>
            <a:lvl1pPr defTabSz="457200" eaLnBrk="0" hangingPunct="0">
              <a:defRPr/>
            </a:lvl1pPr>
          </a:lstStyle>
          <a:p>
            <a:fld id="{8CA2888E-887E-4010-804E-5F884920D7D0}" type="slidenum">
              <a:rPr lang="en-NZ"/>
              <a:pPr/>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defTabSz="457200" eaLnBrk="0" hangingPunct="0">
              <a:defRPr/>
            </a:lvl1pPr>
          </a:lstStyle>
          <a:p>
            <a:pPr>
              <a:defRPr/>
            </a:pPr>
            <a:fld id="{E586C54E-1CC7-44FE-953B-51444029AED5}" type="datetimeFigureOut">
              <a:rPr lang="en-NZ"/>
              <a:pPr>
                <a:defRPr/>
              </a:pPr>
              <a:t>28/03/2014</a:t>
            </a:fld>
            <a:endParaRPr lang="en-NZ"/>
          </a:p>
        </p:txBody>
      </p:sp>
      <p:sp>
        <p:nvSpPr>
          <p:cNvPr id="5" name="Footer Placeholder 4"/>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6" name="Slide Number Placeholder 5"/>
          <p:cNvSpPr>
            <a:spLocks noGrp="1"/>
          </p:cNvSpPr>
          <p:nvPr>
            <p:ph type="sldNum" sz="quarter" idx="12"/>
          </p:nvPr>
        </p:nvSpPr>
        <p:spPr/>
        <p:txBody>
          <a:bodyPr/>
          <a:lstStyle>
            <a:lvl1pPr defTabSz="457200" eaLnBrk="0" hangingPunct="0">
              <a:defRPr/>
            </a:lvl1pPr>
          </a:lstStyle>
          <a:p>
            <a:fld id="{3EA275D3-12FD-4EDD-A09A-A07CDC11F32E}" type="slidenum">
              <a:rPr lang="en-NZ"/>
              <a:pPr/>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lvl1pPr defTabSz="457200" eaLnBrk="0" hangingPunct="0">
              <a:defRPr/>
            </a:lvl1pPr>
          </a:lstStyle>
          <a:p>
            <a:pPr>
              <a:defRPr/>
            </a:pPr>
            <a:fld id="{C51FE0FC-BEE3-48FA-B87F-9BFE3DE6BB2D}" type="datetimeFigureOut">
              <a:rPr lang="en-NZ"/>
              <a:pPr>
                <a:defRPr/>
              </a:pPr>
              <a:t>28/03/2014</a:t>
            </a:fld>
            <a:endParaRPr lang="en-NZ"/>
          </a:p>
        </p:txBody>
      </p:sp>
      <p:sp>
        <p:nvSpPr>
          <p:cNvPr id="6" name="Footer Placeholder 5"/>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7" name="Slide Number Placeholder 6"/>
          <p:cNvSpPr>
            <a:spLocks noGrp="1"/>
          </p:cNvSpPr>
          <p:nvPr>
            <p:ph type="sldNum" sz="quarter" idx="12"/>
          </p:nvPr>
        </p:nvSpPr>
        <p:spPr/>
        <p:txBody>
          <a:bodyPr/>
          <a:lstStyle>
            <a:lvl1pPr defTabSz="457200" eaLnBrk="0" hangingPunct="0">
              <a:defRPr/>
            </a:lvl1pPr>
          </a:lstStyle>
          <a:p>
            <a:fld id="{E4716AA3-10F9-41A1-8EDF-2FCBB0D9FFCF}" type="slidenum">
              <a:rPr lang="en-NZ"/>
              <a:pPr/>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lvl1pPr defTabSz="457200" eaLnBrk="0" hangingPunct="0">
              <a:defRPr/>
            </a:lvl1pPr>
          </a:lstStyle>
          <a:p>
            <a:pPr>
              <a:defRPr/>
            </a:pPr>
            <a:fld id="{B63CCA77-AC5E-4DD5-B658-230471F38DFB}" type="datetimeFigureOut">
              <a:rPr lang="en-NZ"/>
              <a:pPr>
                <a:defRPr/>
              </a:pPr>
              <a:t>28/03/2014</a:t>
            </a:fld>
            <a:endParaRPr lang="en-NZ"/>
          </a:p>
        </p:txBody>
      </p:sp>
      <p:sp>
        <p:nvSpPr>
          <p:cNvPr id="8" name="Footer Placeholder 7"/>
          <p:cNvSpPr>
            <a:spLocks noGrp="1"/>
          </p:cNvSpPr>
          <p:nvPr>
            <p:ph type="ftr" sz="quarter" idx="11"/>
          </p:nvPr>
        </p:nvSpPr>
        <p:spPr/>
        <p:txBody>
          <a:bodyPr/>
          <a:lstStyle>
            <a:lvl1pPr defTabSz="457200" eaLnBrk="0" fontAlgn="base" hangingPunct="0">
              <a:spcBef>
                <a:spcPct val="0"/>
              </a:spcBef>
              <a:spcAft>
                <a:spcPct val="0"/>
              </a:spcAft>
              <a:defRPr>
                <a:ea typeface="MS PGothic" charset="0"/>
                <a:cs typeface="MS PGothic" charset="0"/>
              </a:defRPr>
            </a:lvl1pPr>
          </a:lstStyle>
          <a:p>
            <a:pPr>
              <a:defRPr/>
            </a:pPr>
            <a:endParaRPr lang="en-NZ"/>
          </a:p>
        </p:txBody>
      </p:sp>
      <p:sp>
        <p:nvSpPr>
          <p:cNvPr id="9" name="Slide Number Placeholder 8"/>
          <p:cNvSpPr>
            <a:spLocks noGrp="1"/>
          </p:cNvSpPr>
          <p:nvPr>
            <p:ph type="sldNum" sz="quarter" idx="12"/>
          </p:nvPr>
        </p:nvSpPr>
        <p:spPr/>
        <p:txBody>
          <a:bodyPr/>
          <a:lstStyle>
            <a:lvl1pPr defTabSz="457200" eaLnBrk="0" hangingPunct="0">
              <a:defRPr/>
            </a:lvl1pPr>
          </a:lstStyle>
          <a:p>
            <a:fld id="{E0B581A1-871B-4759-A406-17211030FA10}" type="slidenum">
              <a:rPr lang="en-NZ"/>
              <a:pPr/>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4.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25B74"/>
        </a:solidFill>
        <a:effectLst/>
      </p:bgPr>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600200"/>
            <a:ext cx="826293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7" name="Picture 1" descr="CPL_Title band_powerpoint.150jpg.jpg"/>
          <p:cNvPicPr>
            <a:picLocks noChangeAspect="1"/>
          </p:cNvPicPr>
          <p:nvPr userDrawn="1"/>
        </p:nvPicPr>
        <p:blipFill>
          <a:blip r:embed="rId3"/>
          <a:srcRect/>
          <a:stretch>
            <a:fillRect/>
          </a:stretch>
        </p:blipFill>
        <p:spPr bwMode="auto">
          <a:xfrm>
            <a:off x="0" y="0"/>
            <a:ext cx="9144000" cy="512763"/>
          </a:xfrm>
          <a:prstGeom prst="rect">
            <a:avLst/>
          </a:prstGeom>
          <a:noFill/>
          <a:ln w="9525">
            <a:noFill/>
            <a:miter lim="800000"/>
            <a:headEnd/>
            <a:tailEnd/>
          </a:ln>
        </p:spPr>
      </p:pic>
      <p:pic>
        <p:nvPicPr>
          <p:cNvPr id="1028" name="Picture 9" descr="CPL_Title band_powerpoint.150jpg.jpg"/>
          <p:cNvPicPr>
            <a:picLocks noChangeAspect="1"/>
          </p:cNvPicPr>
          <p:nvPr userDrawn="1"/>
        </p:nvPicPr>
        <p:blipFill>
          <a:blip r:embed="rId3"/>
          <a:srcRect/>
          <a:stretch>
            <a:fillRect/>
          </a:stretch>
        </p:blipFill>
        <p:spPr bwMode="auto">
          <a:xfrm>
            <a:off x="0" y="5292725"/>
            <a:ext cx="9144000" cy="512763"/>
          </a:xfrm>
          <a:prstGeom prst="rect">
            <a:avLst/>
          </a:prstGeom>
          <a:noFill/>
          <a:ln w="9525">
            <a:noFill/>
            <a:miter lim="800000"/>
            <a:headEnd/>
            <a:tailEnd/>
          </a:ln>
        </p:spPr>
      </p:pic>
      <p:sp>
        <p:nvSpPr>
          <p:cNvPr id="1029" name="Title Placeholder 3"/>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0" name="TextBox 2"/>
          <p:cNvSpPr txBox="1">
            <a:spLocks noChangeArrowheads="1"/>
          </p:cNvSpPr>
          <p:nvPr userDrawn="1"/>
        </p:nvSpPr>
        <p:spPr bwMode="auto">
          <a:xfrm>
            <a:off x="0" y="5805488"/>
            <a:ext cx="9144000" cy="1052512"/>
          </a:xfrm>
          <a:prstGeom prst="rect">
            <a:avLst/>
          </a:prstGeom>
          <a:solidFill>
            <a:schemeClr val="bg1"/>
          </a:solidFill>
          <a:ln>
            <a:noFill/>
          </a:ln>
          <a:extLst/>
        </p:spPr>
        <p:txBody>
          <a:bodyPr>
            <a:spAutoFit/>
          </a:bodyPr>
          <a:lstStyle>
            <a:lvl1pPr eaLnBrk="0" hangingPunct="0">
              <a:defRPr>
                <a:solidFill>
                  <a:schemeClr val="tx1"/>
                </a:solidFill>
                <a:latin typeface="Calibri" panose="020F0502020204030204" pitchFamily="34" charset="0"/>
                <a:ea typeface="MS PGothic" panose="020B0600070205080204" pitchFamily="34" charset="-128"/>
              </a:defRPr>
            </a:lvl1pPr>
            <a:lvl2pPr marL="742950" indent="-285750" eaLnBrk="0" hangingPunct="0">
              <a:defRPr>
                <a:solidFill>
                  <a:schemeClr val="tx1"/>
                </a:solidFill>
                <a:latin typeface="Calibri" panose="020F0502020204030204" pitchFamily="34" charset="0"/>
                <a:ea typeface="MS PGothic" panose="020B0600070205080204" pitchFamily="34" charset="-128"/>
              </a:defRPr>
            </a:lvl2pPr>
            <a:lvl3pPr marL="1143000" indent="-228600" eaLnBrk="0" hangingPunct="0">
              <a:defRPr>
                <a:solidFill>
                  <a:schemeClr val="tx1"/>
                </a:solidFill>
                <a:latin typeface="Calibri" panose="020F0502020204030204" pitchFamily="34" charset="0"/>
                <a:ea typeface="MS PGothic" panose="020B0600070205080204" pitchFamily="34" charset="-128"/>
              </a:defRPr>
            </a:lvl3pPr>
            <a:lvl4pPr marL="1600200" indent="-228600" eaLnBrk="0" hangingPunct="0">
              <a:defRPr>
                <a:solidFill>
                  <a:schemeClr val="tx1"/>
                </a:solidFill>
                <a:latin typeface="Calibri" panose="020F0502020204030204" pitchFamily="34" charset="0"/>
                <a:ea typeface="MS PGothic" panose="020B0600070205080204" pitchFamily="34" charset="-128"/>
              </a:defRPr>
            </a:lvl4pPr>
            <a:lvl5pPr marL="2057400" indent="-228600" eaLnBrk="0" hangingPunct="0">
              <a:defRPr>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pPr eaLnBrk="1" hangingPunct="1">
              <a:defRPr/>
            </a:pPr>
            <a:endParaRPr lang="en-US" smtClean="0"/>
          </a:p>
        </p:txBody>
      </p:sp>
      <p:pic>
        <p:nvPicPr>
          <p:cNvPr id="1031" name="Picture 1" descr="CPL_Logo_Strip_colour.jpg"/>
          <p:cNvPicPr>
            <a:picLocks noChangeAspect="1"/>
          </p:cNvPicPr>
          <p:nvPr userDrawn="1"/>
        </p:nvPicPr>
        <p:blipFill>
          <a:blip r:embed="rId4"/>
          <a:srcRect/>
          <a:stretch>
            <a:fillRect/>
          </a:stretch>
        </p:blipFill>
        <p:spPr bwMode="auto">
          <a:xfrm>
            <a:off x="2859088" y="5934075"/>
            <a:ext cx="3076575" cy="854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3" r:id="rId1"/>
  </p:sldLayoutIdLst>
  <p:txStyles>
    <p:titleStyle>
      <a:lvl1pPr algn="ctr" defTabSz="457200" rtl="0" eaLnBrk="0" fontAlgn="base" hangingPunct="0">
        <a:spcBef>
          <a:spcPct val="0"/>
        </a:spcBef>
        <a:spcAft>
          <a:spcPct val="0"/>
        </a:spcAft>
        <a:defRPr sz="4400" kern="1200">
          <a:solidFill>
            <a:srgbClr val="FFFFFF"/>
          </a:solidFill>
          <a:latin typeface="+mj-lt"/>
          <a:ea typeface="MS PGothic" pitchFamily="34" charset="-128"/>
          <a:cs typeface="Arial"/>
        </a:defRPr>
      </a:lvl1pPr>
      <a:lvl2pPr algn="ctr" defTabSz="457200" rtl="0" eaLnBrk="0" fontAlgn="base" hangingPunct="0">
        <a:spcBef>
          <a:spcPct val="0"/>
        </a:spcBef>
        <a:spcAft>
          <a:spcPct val="0"/>
        </a:spcAft>
        <a:defRPr sz="4400">
          <a:solidFill>
            <a:srgbClr val="FFFFFF"/>
          </a:solidFill>
          <a:latin typeface="Calibri" panose="020F0502020204030204" pitchFamily="34" charset="0"/>
          <a:ea typeface="MS PGothic" pitchFamily="34" charset="-128"/>
          <a:cs typeface="Arial" panose="020B0604020202020204" pitchFamily="34" charset="0"/>
        </a:defRPr>
      </a:lvl2pPr>
      <a:lvl3pPr algn="ctr" defTabSz="457200" rtl="0" eaLnBrk="0" fontAlgn="base" hangingPunct="0">
        <a:spcBef>
          <a:spcPct val="0"/>
        </a:spcBef>
        <a:spcAft>
          <a:spcPct val="0"/>
        </a:spcAft>
        <a:defRPr sz="4400">
          <a:solidFill>
            <a:srgbClr val="FFFFFF"/>
          </a:solidFill>
          <a:latin typeface="Calibri" panose="020F0502020204030204" pitchFamily="34" charset="0"/>
          <a:ea typeface="MS PGothic" pitchFamily="34" charset="-128"/>
          <a:cs typeface="Arial" panose="020B0604020202020204" pitchFamily="34" charset="0"/>
        </a:defRPr>
      </a:lvl3pPr>
      <a:lvl4pPr algn="ctr" defTabSz="457200" rtl="0" eaLnBrk="0" fontAlgn="base" hangingPunct="0">
        <a:spcBef>
          <a:spcPct val="0"/>
        </a:spcBef>
        <a:spcAft>
          <a:spcPct val="0"/>
        </a:spcAft>
        <a:defRPr sz="4400">
          <a:solidFill>
            <a:srgbClr val="FFFFFF"/>
          </a:solidFill>
          <a:latin typeface="Calibri" panose="020F0502020204030204" pitchFamily="34" charset="0"/>
          <a:ea typeface="MS PGothic" pitchFamily="34" charset="-128"/>
          <a:cs typeface="Arial" panose="020B0604020202020204" pitchFamily="34" charset="0"/>
        </a:defRPr>
      </a:lvl4pPr>
      <a:lvl5pPr algn="ctr" defTabSz="457200" rtl="0" eaLnBrk="0" fontAlgn="base" hangingPunct="0">
        <a:spcBef>
          <a:spcPct val="0"/>
        </a:spcBef>
        <a:spcAft>
          <a:spcPct val="0"/>
        </a:spcAft>
        <a:defRPr sz="4400">
          <a:solidFill>
            <a:srgbClr val="FFFFFF"/>
          </a:solidFill>
          <a:latin typeface="Calibri" panose="020F0502020204030204" pitchFamily="34" charset="0"/>
          <a:ea typeface="MS PGothic" pitchFamily="34" charset="-128"/>
          <a:cs typeface="Arial" panose="020B0604020202020204" pitchFamily="34" charset="0"/>
        </a:defRPr>
      </a:lvl5pPr>
      <a:lvl6pPr marL="457200" algn="ctr" defTabSz="457200" rtl="0" fontAlgn="base">
        <a:spcBef>
          <a:spcPct val="0"/>
        </a:spcBef>
        <a:spcAft>
          <a:spcPct val="0"/>
        </a:spcAft>
        <a:defRPr sz="4400">
          <a:solidFill>
            <a:srgbClr val="595959"/>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rgbClr val="595959"/>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rgbClr val="595959"/>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rgbClr val="595959"/>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bg1"/>
          </a:solidFill>
          <a:latin typeface="+mn-lt"/>
          <a:ea typeface="MS PGothic" pitchFamily="34" charset="-128"/>
          <a:cs typeface="Arial"/>
        </a:defRPr>
      </a:lvl1pPr>
      <a:lvl2pPr marL="742950" indent="-285750" algn="l" defTabSz="457200" rtl="0" eaLnBrk="0" fontAlgn="base" hangingPunct="0">
        <a:spcBef>
          <a:spcPct val="20000"/>
        </a:spcBef>
        <a:spcAft>
          <a:spcPct val="0"/>
        </a:spcAft>
        <a:buFont typeface="Arial" charset="0"/>
        <a:buChar char="–"/>
        <a:defRPr sz="2800" kern="1200">
          <a:solidFill>
            <a:schemeClr val="bg1"/>
          </a:solidFill>
          <a:latin typeface="+mn-lt"/>
          <a:ea typeface="MS PGothic" pitchFamily="34" charset="-128"/>
          <a:cs typeface="Arial"/>
        </a:defRPr>
      </a:lvl2pPr>
      <a:lvl3pPr marL="1143000" indent="-228600" algn="l" defTabSz="457200" rtl="0" eaLnBrk="0" fontAlgn="base" hangingPunct="0">
        <a:spcBef>
          <a:spcPct val="20000"/>
        </a:spcBef>
        <a:spcAft>
          <a:spcPct val="0"/>
        </a:spcAft>
        <a:buFont typeface="Arial" charset="0"/>
        <a:buChar char="•"/>
        <a:defRPr sz="2400" kern="1200">
          <a:solidFill>
            <a:schemeClr val="bg1"/>
          </a:solidFill>
          <a:latin typeface="Arial"/>
          <a:ea typeface="MS PGothic" pitchFamily="34" charset="-128"/>
          <a:cs typeface="Arial"/>
        </a:defRPr>
      </a:lvl3pPr>
      <a:lvl4pPr marL="1600200" indent="-228600" algn="l" defTabSz="457200" rtl="0" eaLnBrk="0" fontAlgn="base" hangingPunct="0">
        <a:spcBef>
          <a:spcPct val="20000"/>
        </a:spcBef>
        <a:spcAft>
          <a:spcPct val="0"/>
        </a:spcAft>
        <a:buFont typeface="Arial" charset="0"/>
        <a:buChar char="–"/>
        <a:defRPr sz="2000" kern="1200">
          <a:solidFill>
            <a:schemeClr val="bg1"/>
          </a:solidFill>
          <a:latin typeface="Arial"/>
          <a:ea typeface="MS PGothic" pitchFamily="34" charset="-128"/>
          <a:cs typeface="Arial"/>
        </a:defRPr>
      </a:lvl4pPr>
      <a:lvl5pPr marL="2057400" indent="-228600" algn="l" defTabSz="457200" rtl="0" eaLnBrk="0" fontAlgn="base" hangingPunct="0">
        <a:spcBef>
          <a:spcPct val="20000"/>
        </a:spcBef>
        <a:spcAft>
          <a:spcPct val="0"/>
        </a:spcAft>
        <a:buFont typeface="Arial" charset="0"/>
        <a:buChar char="»"/>
        <a:defRPr sz="2000" kern="1200">
          <a:solidFill>
            <a:schemeClr val="bg1"/>
          </a:solidFill>
          <a:latin typeface="Arial"/>
          <a:ea typeface="MS PGothic" pitchFamily="34"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1044575" y="274638"/>
            <a:ext cx="7642225"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1044575" y="1600200"/>
            <a:ext cx="7642225"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2052" name="Picture 6" descr="CPL_PP_band_300.jpg"/>
          <p:cNvPicPr>
            <a:picLocks noChangeAspect="1"/>
          </p:cNvPicPr>
          <p:nvPr userDrawn="1"/>
        </p:nvPicPr>
        <p:blipFill>
          <a:blip r:embed="rId5"/>
          <a:srcRect/>
          <a:stretch>
            <a:fillRect/>
          </a:stretch>
        </p:blipFill>
        <p:spPr bwMode="auto">
          <a:xfrm>
            <a:off x="-36513" y="-26988"/>
            <a:ext cx="936626" cy="6892926"/>
          </a:xfrm>
          <a:prstGeom prst="rect">
            <a:avLst/>
          </a:prstGeom>
          <a:noFill/>
          <a:ln w="9525">
            <a:noFill/>
            <a:miter lim="800000"/>
            <a:headEnd/>
            <a:tailEnd/>
          </a:ln>
        </p:spPr>
      </p:pic>
      <p:pic>
        <p:nvPicPr>
          <p:cNvPr id="2053" name="Picture 1" descr="CPL_Logo_Strip_colour.jpg"/>
          <p:cNvPicPr>
            <a:picLocks noChangeAspect="1"/>
          </p:cNvPicPr>
          <p:nvPr userDrawn="1"/>
        </p:nvPicPr>
        <p:blipFill>
          <a:blip r:embed="rId6"/>
          <a:srcRect/>
          <a:stretch>
            <a:fillRect/>
          </a:stretch>
        </p:blipFill>
        <p:spPr bwMode="auto">
          <a:xfrm>
            <a:off x="3217863" y="6013450"/>
            <a:ext cx="2670175" cy="7397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32" r:id="rId1"/>
    <p:sldLayoutId id="2147483934" r:id="rId2"/>
    <p:sldLayoutId id="2147483935" r:id="rId3"/>
  </p:sldLayoutIdLst>
  <p:txStyles>
    <p:titleStyle>
      <a:lvl1pPr algn="ctr" defTabSz="457200" rtl="0" eaLnBrk="0" fontAlgn="base" hangingPunct="0">
        <a:spcBef>
          <a:spcPct val="0"/>
        </a:spcBef>
        <a:spcAft>
          <a:spcPct val="0"/>
        </a:spcAft>
        <a:defRPr sz="4400" kern="1200">
          <a:solidFill>
            <a:srgbClr val="404040"/>
          </a:solidFill>
          <a:latin typeface="+mj-lt"/>
          <a:ea typeface="MS PGothic" pitchFamily="34" charset="-128"/>
          <a:cs typeface="MS PGothic" charset="0"/>
        </a:defRPr>
      </a:lvl1pPr>
      <a:lvl2pPr algn="ctr" defTabSz="457200" rtl="0" eaLnBrk="0" fontAlgn="base" hangingPunct="0">
        <a:spcBef>
          <a:spcPct val="0"/>
        </a:spcBef>
        <a:spcAft>
          <a:spcPct val="0"/>
        </a:spcAft>
        <a:defRPr sz="4400">
          <a:solidFill>
            <a:srgbClr val="404040"/>
          </a:solidFill>
          <a:latin typeface="Calibri" charset="0"/>
          <a:ea typeface="MS PGothic" pitchFamily="34" charset="-128"/>
          <a:cs typeface="MS PGothic" charset="0"/>
        </a:defRPr>
      </a:lvl2pPr>
      <a:lvl3pPr algn="ctr" defTabSz="457200" rtl="0" eaLnBrk="0" fontAlgn="base" hangingPunct="0">
        <a:spcBef>
          <a:spcPct val="0"/>
        </a:spcBef>
        <a:spcAft>
          <a:spcPct val="0"/>
        </a:spcAft>
        <a:defRPr sz="4400">
          <a:solidFill>
            <a:srgbClr val="404040"/>
          </a:solidFill>
          <a:latin typeface="Calibri" charset="0"/>
          <a:ea typeface="MS PGothic" pitchFamily="34" charset="-128"/>
          <a:cs typeface="MS PGothic" charset="0"/>
        </a:defRPr>
      </a:lvl3pPr>
      <a:lvl4pPr algn="ctr" defTabSz="457200" rtl="0" eaLnBrk="0" fontAlgn="base" hangingPunct="0">
        <a:spcBef>
          <a:spcPct val="0"/>
        </a:spcBef>
        <a:spcAft>
          <a:spcPct val="0"/>
        </a:spcAft>
        <a:defRPr sz="4400">
          <a:solidFill>
            <a:srgbClr val="404040"/>
          </a:solidFill>
          <a:latin typeface="Calibri" charset="0"/>
          <a:ea typeface="MS PGothic" pitchFamily="34" charset="-128"/>
          <a:cs typeface="MS PGothic" charset="0"/>
        </a:defRPr>
      </a:lvl4pPr>
      <a:lvl5pPr algn="ctr" defTabSz="457200" rtl="0" eaLnBrk="0" fontAlgn="base" hangingPunct="0">
        <a:spcBef>
          <a:spcPct val="0"/>
        </a:spcBef>
        <a:spcAft>
          <a:spcPct val="0"/>
        </a:spcAft>
        <a:defRPr sz="4400">
          <a:solidFill>
            <a:srgbClr val="404040"/>
          </a:solidFill>
          <a:latin typeface="Calibri" charset="0"/>
          <a:ea typeface="MS PGothic" pitchFamily="34" charset="-128"/>
          <a:cs typeface="MS PGothic" charset="0"/>
        </a:defRPr>
      </a:lvl5pPr>
      <a:lvl6pPr marL="457200" algn="ctr" defTabSz="457200" rtl="0" fontAlgn="base">
        <a:spcBef>
          <a:spcPct val="0"/>
        </a:spcBef>
        <a:spcAft>
          <a:spcPct val="0"/>
        </a:spcAft>
        <a:defRPr sz="4400">
          <a:solidFill>
            <a:srgbClr val="404040"/>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rgbClr val="404040"/>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rgbClr val="404040"/>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rgbClr val="404040"/>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rgbClr val="404040"/>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charset="0"/>
        <a:buChar char="–"/>
        <a:defRPr sz="2800" kern="1200">
          <a:solidFill>
            <a:srgbClr val="404040"/>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rgbClr val="404040"/>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charset="0"/>
        <a:buChar char="–"/>
        <a:defRPr sz="2000" kern="1200">
          <a:solidFill>
            <a:srgbClr val="404040"/>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charset="0"/>
        <a:buChar char="»"/>
        <a:defRPr sz="2000" kern="1200">
          <a:solidFill>
            <a:srgbClr val="404040"/>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3075" name="Text Placeholder 2"/>
          <p:cNvSpPr>
            <a:spLocks noGrp="1"/>
          </p:cNvSpPr>
          <p:nvPr>
            <p:ph type="body" idx="1"/>
          </p:nvPr>
        </p:nvSpPr>
        <p:spPr bwMode="auto">
          <a:xfrm>
            <a:off x="628650" y="1825625"/>
            <a:ext cx="78867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smtClean="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defTabSz="914400" eaLnBrk="1" hangingPunct="1">
              <a:defRPr sz="1200">
                <a:solidFill>
                  <a:srgbClr val="898989"/>
                </a:solidFill>
              </a:defRPr>
            </a:lvl1pPr>
          </a:lstStyle>
          <a:p>
            <a:pPr>
              <a:defRPr/>
            </a:pPr>
            <a:fld id="{4502CA51-BEA9-4E8C-A4E7-24B71FE8E7A2}" type="datetimeFigureOut">
              <a:rPr lang="en-NZ"/>
              <a:pPr>
                <a:defRPr/>
              </a:pPr>
              <a:t>28/03/2014</a:t>
            </a:fld>
            <a:endParaRPr lang="en-NZ"/>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914400" eaLnBrk="1" fontAlgn="auto" hangingPunct="1">
              <a:spcBef>
                <a:spcPts val="0"/>
              </a:spcBef>
              <a:spcAft>
                <a:spcPts val="0"/>
              </a:spcAft>
              <a:defRPr sz="1200">
                <a:solidFill>
                  <a:prstClr val="black">
                    <a:tint val="75000"/>
                  </a:prstClr>
                </a:solidFill>
                <a:latin typeface="Calibri"/>
                <a:ea typeface="+mn-ea"/>
              </a:defRPr>
            </a:lvl1pPr>
          </a:lstStyle>
          <a:p>
            <a:pPr>
              <a:defRPr/>
            </a:pPr>
            <a:endParaRPr lang="en-NZ"/>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defTabSz="914400" eaLnBrk="1" hangingPunct="1">
              <a:defRPr sz="1200">
                <a:solidFill>
                  <a:srgbClr val="898989"/>
                </a:solidFill>
              </a:defRPr>
            </a:lvl1pPr>
          </a:lstStyle>
          <a:p>
            <a:fld id="{8F8D6317-3510-4915-96C4-CA9B478F12E3}" type="slidenum">
              <a:rPr lang="en-NZ"/>
              <a:pPr/>
              <a:t>‹#›</a:t>
            </a:fld>
            <a:endParaRPr lang="en-NZ"/>
          </a:p>
        </p:txBody>
      </p:sp>
    </p:spTree>
  </p:cSld>
  <p:clrMap bg1="lt1" tx1="dk1" bg2="lt2" tx2="dk2" accent1="accent1" accent2="accent2" accent3="accent3" accent4="accent4" accent5="accent5" accent6="accent6" hlink="hlink" folHlink="folHlink"/>
  <p:sldLayoutIdLst>
    <p:sldLayoutId id="2147483936"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S PGothic" panose="020B0600070205080204" pitchFamily="34" charset="-128"/>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MS PGothic" panose="020B0600070205080204" pitchFamily="34" charset="-128"/>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S PGothic" panose="020B0600070205080204" pitchFamily="34" charset="-128"/>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S PGothic" panose="020B0600070205080204" pitchFamily="34" charset="-128"/>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S PGothic" panose="020B0600070205080204" pitchFamily="34" charset="-128"/>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S PGothic" panose="020B0600070205080204" pitchFamily="34" charset="-128"/>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S PGothic" panose="020B060007020508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8" Type="http://schemas.openxmlformats.org/officeDocument/2006/relationships/hyperlink" Target="http://www.cpl.org.nz/" TargetMode="External"/><Relationship Id="rId3" Type="http://schemas.openxmlformats.org/officeDocument/2006/relationships/hyperlink" Target="http://assessment.tki.org.nz/Progress-and-Consistency-Tool/The-PaCT-framework/The-PaCT-aspects" TargetMode="External"/><Relationship Id="rId7" Type="http://schemas.openxmlformats.org/officeDocument/2006/relationships/hyperlink" Target="http://www.educationcounts.govt.nz/publications/series/National_Standard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hyperlink" Target="http://assessment.tki.org.nz/Moderation" TargetMode="External"/><Relationship Id="rId5" Type="http://schemas.openxmlformats.org/officeDocument/2006/relationships/hyperlink" Target="http://assessment.tki.org.nz/Overall-teacher-judgment" TargetMode="External"/><Relationship Id="rId4" Type="http://schemas.openxmlformats.org/officeDocument/2006/relationships/hyperlink" Target="http://assessment.tki.org.nz/Progress-and-Consistency-Tool/The-PaCT-framework/The-PaCT-aspects/Mathematics-Aspects"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ctrTitle"/>
          </p:nvPr>
        </p:nvSpPr>
        <p:spPr>
          <a:xfrm>
            <a:off x="781050" y="1112838"/>
            <a:ext cx="7772400" cy="1470025"/>
          </a:xfrm>
        </p:spPr>
        <p:txBody>
          <a:bodyPr/>
          <a:lstStyle/>
          <a:p>
            <a:r>
              <a:rPr lang="en-NZ" smtClean="0">
                <a:cs typeface="Arial" charset="0"/>
              </a:rPr>
              <a:t>Supporting Teachers to make Overall Teacher Judgments</a:t>
            </a:r>
          </a:p>
        </p:txBody>
      </p:sp>
      <p:sp>
        <p:nvSpPr>
          <p:cNvPr id="20483" name="Subtitle 2"/>
          <p:cNvSpPr>
            <a:spLocks noGrp="1"/>
          </p:cNvSpPr>
          <p:nvPr>
            <p:ph type="subTitle" idx="1"/>
          </p:nvPr>
        </p:nvSpPr>
        <p:spPr>
          <a:xfrm>
            <a:off x="1371600" y="2921000"/>
            <a:ext cx="6400800" cy="1752600"/>
          </a:xfrm>
        </p:spPr>
        <p:txBody>
          <a:bodyPr/>
          <a:lstStyle/>
          <a:p>
            <a:r>
              <a:rPr lang="en-NZ" smtClean="0">
                <a:cs typeface="Arial" charset="0"/>
              </a:rPr>
              <a:t>The Consortium for Professional Learning</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p:cNvPicPr>
          <p:nvPr/>
        </p:nvPicPr>
        <p:blipFill>
          <a:blip r:embed="rId3"/>
          <a:srcRect/>
          <a:stretch>
            <a:fillRect/>
          </a:stretch>
        </p:blipFill>
        <p:spPr bwMode="auto">
          <a:xfrm>
            <a:off x="6559550" y="161925"/>
            <a:ext cx="2544763" cy="1666875"/>
          </a:xfrm>
          <a:prstGeom prst="rect">
            <a:avLst/>
          </a:prstGeom>
          <a:noFill/>
          <a:ln w="9525">
            <a:noFill/>
            <a:miter lim="800000"/>
            <a:headEnd/>
            <a:tailEnd/>
          </a:ln>
        </p:spPr>
      </p:pic>
      <p:grpSp>
        <p:nvGrpSpPr>
          <p:cNvPr id="37891" name="Group 13"/>
          <p:cNvGrpSpPr>
            <a:grpSpLocks/>
          </p:cNvGrpSpPr>
          <p:nvPr/>
        </p:nvGrpSpPr>
        <p:grpSpPr bwMode="auto">
          <a:xfrm>
            <a:off x="506413" y="9525"/>
            <a:ext cx="1873250" cy="3078163"/>
            <a:chOff x="1068488" y="138195"/>
            <a:chExt cx="1905150" cy="3313543"/>
          </a:xfrm>
        </p:grpSpPr>
        <p:pic>
          <p:nvPicPr>
            <p:cNvPr id="15" name="Picture 5"/>
            <p:cNvPicPr>
              <a:picLocks noChangeAspect="1"/>
            </p:cNvPicPr>
            <p:nvPr/>
          </p:nvPicPr>
          <p:blipFill>
            <a:blip r:embed="rId4"/>
            <a:srcRect/>
            <a:stretch>
              <a:fillRect/>
            </a:stretch>
          </p:blipFill>
          <p:spPr bwMode="auto">
            <a:xfrm>
              <a:off x="1068488" y="138195"/>
              <a:ext cx="1905150" cy="26607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7906" name="TextBox 15"/>
            <p:cNvSpPr txBox="1">
              <a:spLocks noChangeArrowheads="1"/>
            </p:cNvSpPr>
            <p:nvPr/>
          </p:nvSpPr>
          <p:spPr bwMode="auto">
            <a:xfrm>
              <a:off x="1068488" y="2805407"/>
              <a:ext cx="1905150" cy="646331"/>
            </a:xfrm>
            <a:prstGeom prst="rect">
              <a:avLst/>
            </a:prstGeom>
            <a:noFill/>
            <a:ln w="9525">
              <a:noFill/>
              <a:miter lim="800000"/>
              <a:headEnd/>
              <a:tailEnd/>
            </a:ln>
          </p:spPr>
          <p:txBody>
            <a:bodyPr>
              <a:spAutoFit/>
            </a:bodyPr>
            <a:lstStyle/>
            <a:p>
              <a:pPr algn="ctr"/>
              <a:r>
                <a:rPr lang="en-NZ" b="1"/>
                <a:t>The New Zealand Curriculum</a:t>
              </a:r>
            </a:p>
          </p:txBody>
        </p:sp>
      </p:grpSp>
      <p:grpSp>
        <p:nvGrpSpPr>
          <p:cNvPr id="37892" name="Group 16"/>
          <p:cNvGrpSpPr>
            <a:grpSpLocks/>
          </p:cNvGrpSpPr>
          <p:nvPr/>
        </p:nvGrpSpPr>
        <p:grpSpPr bwMode="auto">
          <a:xfrm>
            <a:off x="2620963" y="1128713"/>
            <a:ext cx="1974850" cy="2678112"/>
            <a:chOff x="3166151" y="1369160"/>
            <a:chExt cx="2762410" cy="3548693"/>
          </a:xfrm>
        </p:grpSpPr>
        <p:grpSp>
          <p:nvGrpSpPr>
            <p:cNvPr id="37901" name="Group 17"/>
            <p:cNvGrpSpPr>
              <a:grpSpLocks/>
            </p:cNvGrpSpPr>
            <p:nvPr/>
          </p:nvGrpSpPr>
          <p:grpSpPr bwMode="auto">
            <a:xfrm>
              <a:off x="3456740" y="1369160"/>
              <a:ext cx="2471821" cy="2001659"/>
              <a:chOff x="3456740" y="2075012"/>
              <a:chExt cx="2471821" cy="2001659"/>
            </a:xfrm>
          </p:grpSpPr>
          <p:pic>
            <p:nvPicPr>
              <p:cNvPr id="20" name="Picture 19"/>
              <p:cNvPicPr>
                <a:picLocks noChangeAspect="1"/>
              </p:cNvPicPr>
              <p:nvPr/>
            </p:nvPicPr>
            <p:blipFill>
              <a:blip r:embed="rId5"/>
              <a:stretch>
                <a:fillRect/>
              </a:stretch>
            </p:blipFill>
            <p:spPr>
              <a:xfrm rot="413180">
                <a:off x="3457048" y="2075012"/>
                <a:ext cx="1323469" cy="1830091"/>
              </a:xfrm>
              <a:prstGeom prst="rect">
                <a:avLst/>
              </a:prstGeom>
              <a:ln>
                <a:noFill/>
              </a:ln>
              <a:effectLst>
                <a:outerShdw blurRad="292100" dist="139700" dir="2700000" algn="tl" rotWithShape="0">
                  <a:srgbClr val="333333">
                    <a:alpha val="65000"/>
                  </a:srgbClr>
                </a:outerShdw>
              </a:effectLst>
            </p:spPr>
          </p:pic>
          <p:pic>
            <p:nvPicPr>
              <p:cNvPr id="21" name="Picture 20"/>
              <p:cNvPicPr>
                <a:picLocks noChangeAspect="1"/>
              </p:cNvPicPr>
              <p:nvPr/>
            </p:nvPicPr>
            <p:blipFill>
              <a:blip r:embed="rId6"/>
              <a:stretch>
                <a:fillRect/>
              </a:stretch>
            </p:blipFill>
            <p:spPr>
              <a:xfrm rot="1470486">
                <a:off x="4598429" y="2194914"/>
                <a:ext cx="1330132" cy="1882681"/>
              </a:xfrm>
              <a:prstGeom prst="rect">
                <a:avLst/>
              </a:prstGeom>
              <a:ln>
                <a:noFill/>
              </a:ln>
              <a:effectLst>
                <a:outerShdw blurRad="292100" dist="139700" dir="2700000" algn="tl" rotWithShape="0">
                  <a:srgbClr val="333333">
                    <a:alpha val="65000"/>
                  </a:srgbClr>
                </a:outerShdw>
              </a:effectLst>
            </p:spPr>
          </p:pic>
        </p:grpSp>
        <p:sp>
          <p:nvSpPr>
            <p:cNvPr id="37902" name="TextBox 18"/>
            <p:cNvSpPr txBox="1">
              <a:spLocks noChangeArrowheads="1"/>
            </p:cNvSpPr>
            <p:nvPr/>
          </p:nvSpPr>
          <p:spPr bwMode="auto">
            <a:xfrm>
              <a:off x="3166151" y="3327795"/>
              <a:ext cx="2728910" cy="1590058"/>
            </a:xfrm>
            <a:prstGeom prst="rect">
              <a:avLst/>
            </a:prstGeom>
            <a:noFill/>
            <a:ln w="9525">
              <a:noFill/>
              <a:miter lim="800000"/>
              <a:headEnd/>
              <a:tailEnd/>
            </a:ln>
          </p:spPr>
          <p:txBody>
            <a:bodyPr>
              <a:spAutoFit/>
            </a:bodyPr>
            <a:lstStyle/>
            <a:p>
              <a:pPr algn="ctr"/>
              <a:r>
                <a:rPr lang="en-NZ" b="1"/>
                <a:t>Literacy Learning Progressions &amp; The Number Framework</a:t>
              </a:r>
            </a:p>
          </p:txBody>
        </p:sp>
      </p:grpSp>
      <p:grpSp>
        <p:nvGrpSpPr>
          <p:cNvPr id="37893" name="Group 21"/>
          <p:cNvGrpSpPr>
            <a:grpSpLocks/>
          </p:cNvGrpSpPr>
          <p:nvPr/>
        </p:nvGrpSpPr>
        <p:grpSpPr bwMode="auto">
          <a:xfrm>
            <a:off x="4943475" y="2051050"/>
            <a:ext cx="1636713" cy="2152650"/>
            <a:chOff x="5777681" y="3415118"/>
            <a:chExt cx="2672781" cy="2941965"/>
          </a:xfrm>
        </p:grpSpPr>
        <p:grpSp>
          <p:nvGrpSpPr>
            <p:cNvPr id="37897" name="Group 22"/>
            <p:cNvGrpSpPr>
              <a:grpSpLocks/>
            </p:cNvGrpSpPr>
            <p:nvPr/>
          </p:nvGrpSpPr>
          <p:grpSpPr bwMode="auto">
            <a:xfrm>
              <a:off x="5777681" y="3415118"/>
              <a:ext cx="2569692" cy="2193810"/>
              <a:chOff x="5777681" y="3976588"/>
              <a:chExt cx="2569692" cy="2193810"/>
            </a:xfrm>
          </p:grpSpPr>
          <p:pic>
            <p:nvPicPr>
              <p:cNvPr id="25" name="Picture 24"/>
              <p:cNvPicPr>
                <a:picLocks noChangeAspect="1"/>
              </p:cNvPicPr>
              <p:nvPr/>
            </p:nvPicPr>
            <p:blipFill>
              <a:blip r:embed="rId7"/>
              <a:stretch>
                <a:fillRect/>
              </a:stretch>
            </p:blipFill>
            <p:spPr>
              <a:xfrm rot="20411453">
                <a:off x="5777681" y="4258635"/>
                <a:ext cx="1353241" cy="1911411"/>
              </a:xfrm>
              <a:prstGeom prst="rect">
                <a:avLst/>
              </a:prstGeom>
              <a:ln>
                <a:noFill/>
              </a:ln>
              <a:effectLst>
                <a:outerShdw blurRad="292100" dist="139700" dir="2700000" algn="tl" rotWithShape="0">
                  <a:srgbClr val="333333">
                    <a:alpha val="65000"/>
                  </a:srgbClr>
                </a:outerShdw>
              </a:effectLst>
            </p:spPr>
          </p:pic>
          <p:pic>
            <p:nvPicPr>
              <p:cNvPr id="26" name="Picture 25"/>
              <p:cNvPicPr>
                <a:picLocks noChangeAspect="1"/>
              </p:cNvPicPr>
              <p:nvPr/>
            </p:nvPicPr>
            <p:blipFill>
              <a:blip r:embed="rId8"/>
              <a:stretch>
                <a:fillRect/>
              </a:stretch>
            </p:blipFill>
            <p:spPr>
              <a:xfrm>
                <a:off x="6983155" y="3976588"/>
                <a:ext cx="1363611" cy="1937446"/>
              </a:xfrm>
              <a:prstGeom prst="rect">
                <a:avLst/>
              </a:prstGeom>
              <a:ln>
                <a:noFill/>
              </a:ln>
              <a:effectLst>
                <a:outerShdw blurRad="292100" dist="139700" dir="2700000" algn="tl" rotWithShape="0">
                  <a:srgbClr val="333333">
                    <a:alpha val="65000"/>
                  </a:srgbClr>
                </a:outerShdw>
              </a:effectLst>
            </p:spPr>
          </p:pic>
        </p:grpSp>
        <p:sp>
          <p:nvSpPr>
            <p:cNvPr id="37898" name="TextBox 23"/>
            <p:cNvSpPr txBox="1">
              <a:spLocks noChangeArrowheads="1"/>
            </p:cNvSpPr>
            <p:nvPr/>
          </p:nvSpPr>
          <p:spPr bwMode="auto">
            <a:xfrm>
              <a:off x="6545312" y="5710752"/>
              <a:ext cx="1905150" cy="646331"/>
            </a:xfrm>
            <a:prstGeom prst="rect">
              <a:avLst/>
            </a:prstGeom>
            <a:noFill/>
            <a:ln w="9525">
              <a:noFill/>
              <a:miter lim="800000"/>
              <a:headEnd/>
              <a:tailEnd/>
            </a:ln>
          </p:spPr>
          <p:txBody>
            <a:bodyPr>
              <a:spAutoFit/>
            </a:bodyPr>
            <a:lstStyle/>
            <a:p>
              <a:pPr algn="ctr"/>
              <a:r>
                <a:rPr lang="en-NZ" b="1"/>
                <a:t>The National Standards</a:t>
              </a:r>
            </a:p>
          </p:txBody>
        </p:sp>
      </p:grpSp>
      <p:grpSp>
        <p:nvGrpSpPr>
          <p:cNvPr id="37894" name="Group 1"/>
          <p:cNvGrpSpPr>
            <a:grpSpLocks/>
          </p:cNvGrpSpPr>
          <p:nvPr/>
        </p:nvGrpSpPr>
        <p:grpSpPr bwMode="auto">
          <a:xfrm>
            <a:off x="6762750" y="3211513"/>
            <a:ext cx="2381250" cy="2278062"/>
            <a:chOff x="6763504" y="3468741"/>
            <a:chExt cx="2380496" cy="2278154"/>
          </a:xfrm>
        </p:grpSpPr>
        <p:pic>
          <p:nvPicPr>
            <p:cNvPr id="37895" name="Picture 9"/>
            <p:cNvPicPr>
              <a:picLocks noChangeAspect="1"/>
            </p:cNvPicPr>
            <p:nvPr/>
          </p:nvPicPr>
          <p:blipFill>
            <a:blip r:embed="rId9"/>
            <a:srcRect l="3120" r="2206"/>
            <a:stretch>
              <a:fillRect/>
            </a:stretch>
          </p:blipFill>
          <p:spPr bwMode="auto">
            <a:xfrm>
              <a:off x="6763504" y="3468741"/>
              <a:ext cx="2380496" cy="1631823"/>
            </a:xfrm>
            <a:prstGeom prst="rect">
              <a:avLst/>
            </a:prstGeom>
            <a:noFill/>
            <a:ln w="9525">
              <a:noFill/>
              <a:miter lim="800000"/>
              <a:headEnd/>
              <a:tailEnd/>
            </a:ln>
          </p:spPr>
        </p:pic>
        <p:sp>
          <p:nvSpPr>
            <p:cNvPr id="37896" name="TextBox 26"/>
            <p:cNvSpPr txBox="1">
              <a:spLocks noChangeArrowheads="1"/>
            </p:cNvSpPr>
            <p:nvPr/>
          </p:nvSpPr>
          <p:spPr bwMode="auto">
            <a:xfrm>
              <a:off x="7001177" y="5100564"/>
              <a:ext cx="1905150" cy="646331"/>
            </a:xfrm>
            <a:prstGeom prst="rect">
              <a:avLst/>
            </a:prstGeom>
            <a:noFill/>
            <a:ln w="9525">
              <a:noFill/>
              <a:miter lim="800000"/>
              <a:headEnd/>
              <a:tailEnd/>
            </a:ln>
          </p:spPr>
          <p:txBody>
            <a:bodyPr>
              <a:spAutoFit/>
            </a:bodyPr>
            <a:lstStyle/>
            <a:p>
              <a:pPr algn="ctr"/>
              <a:r>
                <a:rPr lang="en-NZ" b="1"/>
                <a:t>The Aspect Framework</a:t>
              </a: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3"/>
          <p:cNvPicPr>
            <a:picLocks noChangeAspect="1" noChangeArrowheads="1"/>
          </p:cNvPicPr>
          <p:nvPr/>
        </p:nvPicPr>
        <p:blipFill>
          <a:blip r:embed="rId3"/>
          <a:srcRect/>
          <a:stretch>
            <a:fillRect/>
          </a:stretch>
        </p:blipFill>
        <p:spPr bwMode="auto">
          <a:xfrm>
            <a:off x="990600" y="177800"/>
            <a:ext cx="7975600" cy="4686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NZ" b="1" smtClean="0"/>
              <a:t>Aspect Framework</a:t>
            </a:r>
          </a:p>
        </p:txBody>
      </p:sp>
      <p:pic>
        <p:nvPicPr>
          <p:cNvPr id="39939" name="Picture 3"/>
          <p:cNvPicPr>
            <a:picLocks noChangeAspect="1"/>
          </p:cNvPicPr>
          <p:nvPr/>
        </p:nvPicPr>
        <p:blipFill>
          <a:blip r:embed="rId3"/>
          <a:srcRect/>
          <a:stretch>
            <a:fillRect/>
          </a:stretch>
        </p:blipFill>
        <p:spPr bwMode="auto">
          <a:xfrm>
            <a:off x="1044575" y="1101725"/>
            <a:ext cx="7421563" cy="4432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Maths framework</a:t>
            </a:r>
          </a:p>
        </p:txBody>
      </p:sp>
      <p:pic>
        <p:nvPicPr>
          <p:cNvPr id="41987" name="Picture 2"/>
          <p:cNvPicPr>
            <a:picLocks noChangeAspect="1"/>
          </p:cNvPicPr>
          <p:nvPr/>
        </p:nvPicPr>
        <p:blipFill>
          <a:blip r:embed="rId3"/>
          <a:srcRect l="899"/>
          <a:stretch>
            <a:fillRect/>
          </a:stretch>
        </p:blipFill>
        <p:spPr bwMode="auto">
          <a:xfrm>
            <a:off x="1276350" y="1095375"/>
            <a:ext cx="6651625" cy="4787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l"/>
            <a:r>
              <a:rPr lang="en-NZ" smtClean="0"/>
              <a:t>The Aspect Framework – Reading and Writing</a:t>
            </a:r>
          </a:p>
        </p:txBody>
      </p:sp>
      <p:sp>
        <p:nvSpPr>
          <p:cNvPr id="44035" name="Content Placeholder 2"/>
          <p:cNvSpPr>
            <a:spLocks noGrp="1"/>
          </p:cNvSpPr>
          <p:nvPr>
            <p:ph idx="1"/>
          </p:nvPr>
        </p:nvSpPr>
        <p:spPr>
          <a:xfrm>
            <a:off x="1044575" y="1571625"/>
            <a:ext cx="7939088" cy="4106863"/>
          </a:xfrm>
        </p:spPr>
        <p:txBody>
          <a:bodyPr/>
          <a:lstStyle/>
          <a:p>
            <a:pPr>
              <a:spcAft>
                <a:spcPts val="600"/>
              </a:spcAft>
            </a:pPr>
            <a:r>
              <a:rPr lang="en-NZ" sz="2400" smtClean="0"/>
              <a:t>The standards for reading and writing are constructed differently from the way the mathematics standards are. This is because they are cross-curricular competencies.</a:t>
            </a:r>
          </a:p>
          <a:p>
            <a:pPr>
              <a:spcAft>
                <a:spcPts val="600"/>
              </a:spcAft>
            </a:pPr>
            <a:r>
              <a:rPr lang="en-NZ" sz="2400" smtClean="0"/>
              <a:t>The standards for reading and writing are established by the level of literacy expertise that students need if they are to meet the reading and writing demands in all curriculum areas.</a:t>
            </a:r>
            <a:endParaRPr lang="en-NZ" sz="1000" smtClean="0"/>
          </a:p>
          <a:p>
            <a:r>
              <a:rPr lang="en-NZ" sz="2400" smtClean="0"/>
              <a:t>Therefore, the aspects reflect this by deliberately using illustrations from different learning areas. For example, a science report or a technology text.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l"/>
            <a:r>
              <a:rPr lang="en-NZ" smtClean="0"/>
              <a:t>Illustrations</a:t>
            </a:r>
          </a:p>
        </p:txBody>
      </p:sp>
      <p:sp>
        <p:nvSpPr>
          <p:cNvPr id="40963" name="Content Placeholder 2"/>
          <p:cNvSpPr>
            <a:spLocks noGrp="1"/>
          </p:cNvSpPr>
          <p:nvPr>
            <p:ph idx="1"/>
          </p:nvPr>
        </p:nvSpPr>
        <p:spPr>
          <a:xfrm>
            <a:off x="1044575" y="1892300"/>
            <a:ext cx="7642225" cy="4060825"/>
          </a:xfrm>
        </p:spPr>
        <p:txBody>
          <a:bodyPr/>
          <a:lstStyle/>
          <a:p>
            <a:pPr>
              <a:buFont typeface="Arial" panose="020B0604020202020204" pitchFamily="34" charset="0"/>
              <a:buChar char="•"/>
              <a:defRPr/>
            </a:pPr>
            <a:r>
              <a:rPr lang="en-US" dirty="0" smtClean="0"/>
              <a:t>What are the common components?</a:t>
            </a:r>
          </a:p>
          <a:p>
            <a:pPr marL="0" indent="0">
              <a:buFont typeface="Arial" panose="020B0604020202020204" pitchFamily="34" charset="0"/>
              <a:buNone/>
              <a:defRPr/>
            </a:pPr>
            <a:r>
              <a:rPr lang="en-US" dirty="0" smtClean="0"/>
              <a:t> </a:t>
            </a:r>
          </a:p>
          <a:p>
            <a:pPr>
              <a:buFont typeface="Arial" panose="020B0604020202020204" pitchFamily="34" charset="0"/>
              <a:buChar char="•"/>
              <a:defRPr/>
            </a:pPr>
            <a:r>
              <a:rPr lang="en-US" dirty="0" smtClean="0"/>
              <a:t>What is the importance of each part?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044575" y="136525"/>
            <a:ext cx="7853363" cy="804863"/>
          </a:xfrm>
        </p:spPr>
        <p:txBody>
          <a:bodyPr/>
          <a:lstStyle/>
          <a:p>
            <a:r>
              <a:rPr lang="en-US" smtClean="0"/>
              <a:t>The components of an illustration</a:t>
            </a:r>
          </a:p>
        </p:txBody>
      </p:sp>
      <p:sp>
        <p:nvSpPr>
          <p:cNvPr id="48131" name="Content Placeholder 2"/>
          <p:cNvSpPr>
            <a:spLocks noGrp="1"/>
          </p:cNvSpPr>
          <p:nvPr>
            <p:ph idx="1"/>
          </p:nvPr>
        </p:nvSpPr>
        <p:spPr>
          <a:xfrm>
            <a:off x="1044575" y="1146175"/>
            <a:ext cx="7642225" cy="4979988"/>
          </a:xfrm>
        </p:spPr>
        <p:txBody>
          <a:bodyPr/>
          <a:lstStyle/>
          <a:p>
            <a:pPr>
              <a:lnSpc>
                <a:spcPct val="90000"/>
              </a:lnSpc>
            </a:pPr>
            <a:r>
              <a:rPr lang="en-AU" sz="2700" smtClean="0"/>
              <a:t>A unique </a:t>
            </a:r>
            <a:r>
              <a:rPr lang="en-AU" sz="2700" b="1" smtClean="0"/>
              <a:t>title</a:t>
            </a:r>
            <a:r>
              <a:rPr lang="en-AU" sz="2700" smtClean="0"/>
              <a:t>.</a:t>
            </a:r>
          </a:p>
          <a:p>
            <a:pPr>
              <a:lnSpc>
                <a:spcPct val="90000"/>
              </a:lnSpc>
            </a:pPr>
            <a:r>
              <a:rPr lang="en-AU" sz="2700" smtClean="0"/>
              <a:t>An </a:t>
            </a:r>
            <a:r>
              <a:rPr lang="en-AU" sz="2700" b="1" smtClean="0"/>
              <a:t>annotation</a:t>
            </a:r>
            <a:r>
              <a:rPr lang="en-AU" sz="2700" smtClean="0"/>
              <a:t> that highlights the key features of the student response.</a:t>
            </a:r>
          </a:p>
          <a:p>
            <a:pPr>
              <a:lnSpc>
                <a:spcPct val="90000"/>
              </a:lnSpc>
            </a:pPr>
            <a:r>
              <a:rPr lang="en-AU" sz="2700" smtClean="0"/>
              <a:t>The </a:t>
            </a:r>
            <a:r>
              <a:rPr lang="en-AU" sz="2700" b="1" smtClean="0"/>
              <a:t>problem</a:t>
            </a:r>
            <a:r>
              <a:rPr lang="en-AU" sz="2700" smtClean="0"/>
              <a:t> (for mathematics) </a:t>
            </a:r>
            <a:r>
              <a:rPr lang="en-AU" sz="2700" b="1" smtClean="0"/>
              <a:t>or the text and task</a:t>
            </a:r>
            <a:r>
              <a:rPr lang="en-AU" sz="2700" smtClean="0"/>
              <a:t> (reading and writing), which are the focus of the illustration. This also includes the conditions under which the task was completed, for example, independently or with support.</a:t>
            </a:r>
          </a:p>
          <a:p>
            <a:pPr>
              <a:lnSpc>
                <a:spcPct val="90000"/>
              </a:lnSpc>
            </a:pPr>
            <a:r>
              <a:rPr lang="en-AU" sz="2700" smtClean="0"/>
              <a:t>The </a:t>
            </a:r>
            <a:r>
              <a:rPr lang="en-AU" sz="2700" b="1" smtClean="0"/>
              <a:t>student response</a:t>
            </a:r>
            <a:r>
              <a:rPr lang="en-AU" sz="2700" smtClean="0"/>
              <a:t> details how and what the student did in response to the problem or task.  The response may include a work sample and or a transcript of a discussion with a teacher.</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044575" y="206375"/>
            <a:ext cx="7642225" cy="735013"/>
          </a:xfrm>
        </p:spPr>
        <p:txBody>
          <a:bodyPr/>
          <a:lstStyle/>
          <a:p>
            <a:pPr algn="l"/>
            <a:r>
              <a:rPr lang="en-US" smtClean="0"/>
              <a:t>Sets of Illustrations</a:t>
            </a:r>
          </a:p>
        </p:txBody>
      </p:sp>
      <p:sp>
        <p:nvSpPr>
          <p:cNvPr id="50179" name="Content Placeholder 2"/>
          <p:cNvSpPr>
            <a:spLocks noGrp="1"/>
          </p:cNvSpPr>
          <p:nvPr>
            <p:ph idx="1"/>
          </p:nvPr>
        </p:nvSpPr>
        <p:spPr>
          <a:xfrm>
            <a:off x="1044575" y="1036638"/>
            <a:ext cx="7823200" cy="4916487"/>
          </a:xfrm>
        </p:spPr>
        <p:txBody>
          <a:bodyPr/>
          <a:lstStyle/>
          <a:p>
            <a:r>
              <a:rPr lang="en-AU" sz="3000" smtClean="0"/>
              <a:t>The observable steps of learning in each aspect are described through</a:t>
            </a:r>
            <a:r>
              <a:rPr lang="en-AU" sz="3600" smtClean="0"/>
              <a:t> </a:t>
            </a:r>
            <a:r>
              <a:rPr lang="en-AU" sz="3000" b="1" smtClean="0"/>
              <a:t>sets</a:t>
            </a:r>
            <a:r>
              <a:rPr lang="en-AU" sz="3600" smtClean="0"/>
              <a:t> </a:t>
            </a:r>
            <a:r>
              <a:rPr lang="en-AU" sz="3000" smtClean="0"/>
              <a:t>of illustrations. </a:t>
            </a:r>
          </a:p>
          <a:p>
            <a:pPr>
              <a:buFont typeface="Arial" charset="0"/>
              <a:buNone/>
            </a:pPr>
            <a:endParaRPr lang="en-AU" sz="3000" smtClean="0"/>
          </a:p>
          <a:p>
            <a:r>
              <a:rPr lang="en-AU" sz="3000" smtClean="0"/>
              <a:t>Each </a:t>
            </a:r>
            <a:r>
              <a:rPr lang="en-AU" sz="3000" b="1" smtClean="0"/>
              <a:t>set</a:t>
            </a:r>
            <a:r>
              <a:rPr lang="en-AU" sz="3000" smtClean="0"/>
              <a:t> has been developed to illustrate a big or important idea in the aspect progression. </a:t>
            </a:r>
          </a:p>
          <a:p>
            <a:endParaRPr lang="en-AU" sz="3000" smtClean="0"/>
          </a:p>
          <a:p>
            <a:r>
              <a:rPr lang="en-AU" sz="3000" smtClean="0"/>
              <a:t>Each </a:t>
            </a:r>
            <a:r>
              <a:rPr lang="en-AU" sz="3000" b="1" smtClean="0"/>
              <a:t>set</a:t>
            </a:r>
            <a:r>
              <a:rPr lang="en-AU" sz="3000" smtClean="0"/>
              <a:t> describes the important features that teachers should notice and recognise about </a:t>
            </a:r>
            <a:r>
              <a:rPr lang="en-AU" sz="3000" b="1" smtClean="0"/>
              <a:t>what each student knows and can do</a:t>
            </a:r>
            <a:r>
              <a:rPr lang="en-AU" sz="3000" smtClean="0"/>
              <a:t>.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l"/>
            <a:r>
              <a:rPr lang="en-US" smtClean="0"/>
              <a:t>Activity 2</a:t>
            </a:r>
          </a:p>
        </p:txBody>
      </p:sp>
      <p:sp>
        <p:nvSpPr>
          <p:cNvPr id="3" name="Content Placeholder 2"/>
          <p:cNvSpPr>
            <a:spLocks noGrp="1"/>
          </p:cNvSpPr>
          <p:nvPr>
            <p:ph idx="1"/>
          </p:nvPr>
        </p:nvSpPr>
        <p:spPr>
          <a:xfrm>
            <a:off x="1044575" y="1600200"/>
            <a:ext cx="7886700" cy="4352925"/>
          </a:xfrm>
        </p:spPr>
        <p:txBody>
          <a:bodyPr/>
          <a:lstStyle/>
          <a:p>
            <a:pPr marL="0" indent="0" algn="ctr">
              <a:buFont typeface="Arial" panose="020B0604020202020204" pitchFamily="34" charset="0"/>
              <a:buNone/>
              <a:defRPr/>
            </a:pPr>
            <a:r>
              <a:rPr lang="en-US" dirty="0" smtClean="0">
                <a:cs typeface="ＭＳ Ｐゴシック" charset="0"/>
              </a:rPr>
              <a:t>Order these illustrations to show the progression through the learning steps.</a:t>
            </a:r>
          </a:p>
          <a:p>
            <a:pPr marL="0" indent="0" algn="ctr">
              <a:buFont typeface="Arial" panose="020B0604020202020204" pitchFamily="34" charset="0"/>
              <a:buNone/>
              <a:defRPr/>
            </a:pPr>
            <a:endParaRPr lang="en-US" dirty="0">
              <a:cs typeface="ＭＳ Ｐゴシック" charset="0"/>
            </a:endParaRPr>
          </a:p>
          <a:p>
            <a:pPr marL="0" indent="0" algn="ctr">
              <a:buFont typeface="Arial" panose="020B0604020202020204" pitchFamily="34" charset="0"/>
              <a:buNone/>
              <a:defRPr/>
            </a:pPr>
            <a:r>
              <a:rPr lang="en-US" dirty="0" smtClean="0">
                <a:cs typeface="ＭＳ Ｐゴシック" charset="0"/>
              </a:rPr>
              <a:t>1</a:t>
            </a:r>
            <a:r>
              <a:rPr lang="en-US" baseline="30000" dirty="0" smtClean="0">
                <a:cs typeface="ＭＳ Ｐゴシック" charset="0"/>
              </a:rPr>
              <a:t>st</a:t>
            </a:r>
            <a:r>
              <a:rPr lang="en-US" dirty="0" smtClean="0">
                <a:cs typeface="ＭＳ Ｐゴシック" charset="0"/>
              </a:rPr>
              <a:t> - Additive Thinking (white paper)</a:t>
            </a:r>
          </a:p>
          <a:p>
            <a:pPr marL="0" indent="0" algn="ctr">
              <a:buFont typeface="Arial" panose="020B0604020202020204" pitchFamily="34" charset="0"/>
              <a:buNone/>
              <a:defRPr/>
            </a:pPr>
            <a:endParaRPr lang="en-US" dirty="0">
              <a:cs typeface="ＭＳ Ｐゴシック" charset="0"/>
            </a:endParaRPr>
          </a:p>
          <a:p>
            <a:pPr marL="0" indent="0" algn="ctr">
              <a:buFont typeface="Arial" panose="020B0604020202020204" pitchFamily="34" charset="0"/>
              <a:buNone/>
              <a:defRPr/>
            </a:pPr>
            <a:r>
              <a:rPr lang="en-US" dirty="0" smtClean="0">
                <a:cs typeface="ＭＳ Ｐゴシック" charset="0"/>
              </a:rPr>
              <a:t>2</a:t>
            </a:r>
            <a:r>
              <a:rPr lang="en-US" baseline="30000" dirty="0" smtClean="0">
                <a:cs typeface="ＭＳ Ｐゴシック" charset="0"/>
              </a:rPr>
              <a:t>nd</a:t>
            </a:r>
            <a:r>
              <a:rPr lang="en-US" dirty="0" smtClean="0">
                <a:cs typeface="ＭＳ Ｐゴシック" charset="0"/>
              </a:rPr>
              <a:t> - Measurement Sense (yellow paper)</a:t>
            </a:r>
          </a:p>
          <a:p>
            <a:pPr>
              <a:buFont typeface="Arial" panose="020B0604020202020204" pitchFamily="34" charset="0"/>
              <a:buChar char="•"/>
              <a:defRPr/>
            </a:pPr>
            <a:endParaRPr lang="en-US" dirty="0">
              <a:cs typeface="ＭＳ Ｐゴシック"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977900" y="274638"/>
            <a:ext cx="8050213" cy="969962"/>
          </a:xfrm>
        </p:spPr>
        <p:txBody>
          <a:bodyPr/>
          <a:lstStyle/>
          <a:p>
            <a:r>
              <a:rPr lang="en-US" altLang="en-US" smtClean="0"/>
              <a:t>Activity 2 answers – Additive thinking</a:t>
            </a:r>
          </a:p>
        </p:txBody>
      </p:sp>
      <p:sp>
        <p:nvSpPr>
          <p:cNvPr id="5" name="TextBox 4"/>
          <p:cNvSpPr txBox="1">
            <a:spLocks noChangeArrowheads="1"/>
          </p:cNvSpPr>
          <p:nvPr/>
        </p:nvSpPr>
        <p:spPr bwMode="auto">
          <a:xfrm>
            <a:off x="6773863" y="6007100"/>
            <a:ext cx="41354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a:solidFill>
                  <a:schemeClr val="tx1"/>
                </a:solidFill>
              </a:rPr>
              <a:t>Bags of wheat</a:t>
            </a:r>
          </a:p>
        </p:txBody>
      </p:sp>
      <p:pic>
        <p:nvPicPr>
          <p:cNvPr id="7" name="Picture 6"/>
          <p:cNvPicPr>
            <a:picLocks noChangeAspect="1"/>
          </p:cNvPicPr>
          <p:nvPr/>
        </p:nvPicPr>
        <p:blipFill rotWithShape="1">
          <a:blip r:embed="rId3"/>
          <a:srcRect l="12923" t="39327" r="57495" b="22961"/>
          <a:stretch/>
        </p:blipFill>
        <p:spPr bwMode="auto">
          <a:xfrm>
            <a:off x="977900" y="1133475"/>
            <a:ext cx="881063" cy="952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p:cNvPicPr>
          <p:nvPr/>
        </p:nvPicPr>
        <p:blipFill rotWithShape="1">
          <a:blip r:embed="rId4"/>
          <a:srcRect l="2330" t="49473" r="55582" b="22050"/>
          <a:stretch/>
        </p:blipFill>
        <p:spPr bwMode="auto">
          <a:xfrm>
            <a:off x="1770063" y="2079625"/>
            <a:ext cx="1316037" cy="766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p:cNvPicPr>
            <a:picLocks noChangeAspect="1"/>
          </p:cNvPicPr>
          <p:nvPr/>
        </p:nvPicPr>
        <p:blipFill rotWithShape="1">
          <a:blip r:embed="rId5"/>
          <a:srcRect l="2398" t="40678" r="53647" b="33462"/>
          <a:stretch/>
        </p:blipFill>
        <p:spPr bwMode="auto">
          <a:xfrm>
            <a:off x="2325688" y="3011488"/>
            <a:ext cx="1438275" cy="768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p:cNvPicPr>
            <a:picLocks noChangeAspect="1"/>
          </p:cNvPicPr>
          <p:nvPr/>
        </p:nvPicPr>
        <p:blipFill rotWithShape="1">
          <a:blip r:embed="rId6"/>
          <a:srcRect l="3296" t="50000" r="54695" b="12716"/>
          <a:stretch/>
        </p:blipFill>
        <p:spPr bwMode="auto">
          <a:xfrm>
            <a:off x="3200400" y="3857625"/>
            <a:ext cx="1093788" cy="7794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2" name="TextBox 11"/>
          <p:cNvSpPr txBox="1">
            <a:spLocks noChangeArrowheads="1"/>
          </p:cNvSpPr>
          <p:nvPr/>
        </p:nvSpPr>
        <p:spPr bwMode="auto">
          <a:xfrm>
            <a:off x="1858963" y="1379538"/>
            <a:ext cx="41354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a:solidFill>
                  <a:schemeClr val="tx1"/>
                </a:solidFill>
              </a:rPr>
              <a:t>Dice</a:t>
            </a:r>
          </a:p>
        </p:txBody>
      </p:sp>
      <p:sp>
        <p:nvSpPr>
          <p:cNvPr id="13" name="TextBox 12"/>
          <p:cNvSpPr txBox="1">
            <a:spLocks noChangeArrowheads="1"/>
          </p:cNvSpPr>
          <p:nvPr/>
        </p:nvSpPr>
        <p:spPr bwMode="auto">
          <a:xfrm>
            <a:off x="3086100" y="2273300"/>
            <a:ext cx="41354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a:solidFill>
                  <a:schemeClr val="tx1"/>
                </a:solidFill>
              </a:rPr>
              <a:t>Tens frames</a:t>
            </a:r>
          </a:p>
        </p:txBody>
      </p:sp>
      <p:sp>
        <p:nvSpPr>
          <p:cNvPr id="14" name="Rectangle 13"/>
          <p:cNvSpPr>
            <a:spLocks noChangeArrowheads="1"/>
          </p:cNvSpPr>
          <p:nvPr/>
        </p:nvSpPr>
        <p:spPr bwMode="auto">
          <a:xfrm>
            <a:off x="3762375" y="3163888"/>
            <a:ext cx="22939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a:solidFill>
                  <a:schemeClr val="tx1"/>
                </a:solidFill>
              </a:rPr>
              <a:t>Bears in the cave</a:t>
            </a:r>
          </a:p>
        </p:txBody>
      </p:sp>
      <p:sp>
        <p:nvSpPr>
          <p:cNvPr id="15" name="Rectangle 14"/>
          <p:cNvSpPr>
            <a:spLocks noChangeArrowheads="1"/>
          </p:cNvSpPr>
          <p:nvPr/>
        </p:nvSpPr>
        <p:spPr bwMode="auto">
          <a:xfrm>
            <a:off x="4294188" y="4062413"/>
            <a:ext cx="2451100"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a:solidFill>
                  <a:schemeClr val="tx1"/>
                </a:solidFill>
              </a:rPr>
              <a:t>Trusting the count</a:t>
            </a:r>
          </a:p>
        </p:txBody>
      </p:sp>
      <p:sp>
        <p:nvSpPr>
          <p:cNvPr id="16" name="Rectangle 15"/>
          <p:cNvSpPr>
            <a:spLocks noChangeArrowheads="1"/>
          </p:cNvSpPr>
          <p:nvPr/>
        </p:nvSpPr>
        <p:spPr bwMode="auto">
          <a:xfrm>
            <a:off x="4792663" y="4573588"/>
            <a:ext cx="1849437"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a:solidFill>
                  <a:schemeClr val="tx1"/>
                </a:solidFill>
              </a:rPr>
              <a:t>Rotten plums</a:t>
            </a:r>
          </a:p>
        </p:txBody>
      </p:sp>
      <p:sp>
        <p:nvSpPr>
          <p:cNvPr id="18" name="TextBox 17"/>
          <p:cNvSpPr txBox="1">
            <a:spLocks noChangeArrowheads="1"/>
          </p:cNvSpPr>
          <p:nvPr/>
        </p:nvSpPr>
        <p:spPr bwMode="auto">
          <a:xfrm>
            <a:off x="6008688" y="5537200"/>
            <a:ext cx="4135437"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a:solidFill>
                  <a:schemeClr val="tx1"/>
                </a:solidFill>
              </a:rPr>
              <a:t>The meeting</a:t>
            </a:r>
          </a:p>
        </p:txBody>
      </p:sp>
      <p:sp>
        <p:nvSpPr>
          <p:cNvPr id="19" name="TextBox 18"/>
          <p:cNvSpPr txBox="1">
            <a:spLocks noChangeArrowheads="1"/>
          </p:cNvSpPr>
          <p:nvPr/>
        </p:nvSpPr>
        <p:spPr bwMode="auto">
          <a:xfrm>
            <a:off x="5368925" y="5035550"/>
            <a:ext cx="4135438"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a:solidFill>
                  <a:schemeClr val="tx1"/>
                </a:solidFill>
              </a:rPr>
              <a:t>Getting off the bus</a:t>
            </a:r>
          </a:p>
        </p:txBody>
      </p:sp>
    </p:spTree>
    <p:extLst>
      <p:ext uri="{BB962C8B-B14F-4D97-AF65-F5344CB8AC3E}">
        <p14:creationId xmlns:p14="http://schemas.microsoft.com/office/powerpoint/2010/main" xmlns="" val="3336350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2" grpId="0"/>
      <p:bldP spid="13" grpId="0"/>
      <p:bldP spid="14" grpId="0"/>
      <p:bldP spid="15" grpId="0"/>
      <p:bldP spid="16" grpId="0"/>
      <p:bldP spid="18"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l"/>
            <a:r>
              <a:rPr lang="en-NZ" b="1" smtClean="0"/>
              <a:t/>
            </a:r>
            <a:br>
              <a:rPr lang="en-NZ" b="1" smtClean="0"/>
            </a:br>
            <a:r>
              <a:rPr lang="en-NZ" b="1" smtClean="0"/>
              <a:t>The Purpose of OTJ workshops</a:t>
            </a:r>
            <a:r>
              <a:rPr lang="en-NZ" smtClean="0"/>
              <a:t>  </a:t>
            </a:r>
            <a:r>
              <a:rPr lang="en-AU" smtClean="0"/>
              <a:t/>
            </a:r>
            <a:br>
              <a:rPr lang="en-AU" smtClean="0"/>
            </a:br>
            <a:endParaRPr lang="en-US" smtClean="0"/>
          </a:p>
        </p:txBody>
      </p:sp>
      <p:sp>
        <p:nvSpPr>
          <p:cNvPr id="3" name="Content Placeholder 2"/>
          <p:cNvSpPr>
            <a:spLocks noGrp="1"/>
          </p:cNvSpPr>
          <p:nvPr>
            <p:ph idx="1"/>
          </p:nvPr>
        </p:nvSpPr>
        <p:spPr>
          <a:xfrm>
            <a:off x="1044575" y="1417638"/>
            <a:ext cx="7858125" cy="4535487"/>
          </a:xfrm>
        </p:spPr>
        <p:txBody>
          <a:bodyPr>
            <a:normAutofit fontScale="85000" lnSpcReduction="20000"/>
          </a:bodyPr>
          <a:lstStyle/>
          <a:p>
            <a:pPr marL="0" indent="0">
              <a:buFont typeface="Arial" panose="020B0604020202020204" pitchFamily="34" charset="0"/>
              <a:buNone/>
              <a:defRPr/>
            </a:pPr>
            <a:r>
              <a:rPr lang="en-NZ" dirty="0" smtClean="0">
                <a:cs typeface="ＭＳ Ｐゴシック" charset="0"/>
              </a:rPr>
              <a:t>Moderation - To</a:t>
            </a:r>
            <a:r>
              <a:rPr lang="en-AU" dirty="0" smtClean="0">
                <a:cs typeface="ＭＳ Ｐゴシック" charset="0"/>
              </a:rPr>
              <a:t> </a:t>
            </a:r>
            <a:r>
              <a:rPr lang="en-AU" dirty="0">
                <a:cs typeface="ＭＳ Ｐゴシック" charset="0"/>
              </a:rPr>
              <a:t>deepen the quality of </a:t>
            </a:r>
            <a:r>
              <a:rPr lang="en-AU" dirty="0" smtClean="0">
                <a:cs typeface="ＭＳ Ｐゴシック" charset="0"/>
              </a:rPr>
              <a:t>professional </a:t>
            </a:r>
            <a:r>
              <a:rPr lang="en-AU" dirty="0">
                <a:cs typeface="ＭＳ Ｐゴシック" charset="0"/>
              </a:rPr>
              <a:t>talk in order to establish shared understandings and improve teaching and </a:t>
            </a:r>
            <a:r>
              <a:rPr lang="en-AU" dirty="0" smtClean="0">
                <a:cs typeface="ＭＳ Ｐゴシック" charset="0"/>
              </a:rPr>
              <a:t>learning.</a:t>
            </a:r>
            <a:endParaRPr lang="en-AU" dirty="0">
              <a:cs typeface="ＭＳ Ｐゴシック" charset="0"/>
            </a:endParaRPr>
          </a:p>
          <a:p>
            <a:pPr marL="0" indent="0">
              <a:buFont typeface="Arial" panose="020B0604020202020204" pitchFamily="34" charset="0"/>
              <a:buNone/>
              <a:defRPr/>
            </a:pPr>
            <a:endParaRPr lang="en-AU" dirty="0">
              <a:cs typeface="ＭＳ Ｐゴシック" charset="0"/>
            </a:endParaRPr>
          </a:p>
          <a:p>
            <a:pPr marL="0" indent="0">
              <a:spcBef>
                <a:spcPts val="0"/>
              </a:spcBef>
              <a:buNone/>
              <a:defRPr/>
            </a:pPr>
            <a:r>
              <a:rPr lang="en-AU" dirty="0">
                <a:cs typeface="ＭＳ Ｐゴシック" charset="0"/>
              </a:rPr>
              <a:t>To apply evidence based decision making to build</a:t>
            </a:r>
          </a:p>
          <a:p>
            <a:pPr marL="0" indent="0">
              <a:spcBef>
                <a:spcPts val="0"/>
              </a:spcBef>
              <a:buNone/>
              <a:defRPr/>
            </a:pPr>
            <a:r>
              <a:rPr lang="en-AU" dirty="0">
                <a:cs typeface="ＭＳ Ｐゴシック" charset="0"/>
              </a:rPr>
              <a:t>the consistency and validity of teacher judgments.</a:t>
            </a:r>
          </a:p>
          <a:p>
            <a:pPr marL="0" indent="0">
              <a:buFont typeface="Arial" panose="020B0604020202020204" pitchFamily="34" charset="0"/>
              <a:buNone/>
              <a:defRPr/>
            </a:pPr>
            <a:endParaRPr lang="en-AU" dirty="0">
              <a:cs typeface="ＭＳ Ｐゴシック" charset="0"/>
            </a:endParaRPr>
          </a:p>
          <a:p>
            <a:pPr marL="0" indent="0">
              <a:buFont typeface="Arial" panose="020B0604020202020204" pitchFamily="34" charset="0"/>
              <a:buNone/>
              <a:defRPr/>
            </a:pPr>
            <a:r>
              <a:rPr lang="en-AU" dirty="0" smtClean="0">
                <a:cs typeface="ＭＳ Ｐゴシック" charset="0"/>
              </a:rPr>
              <a:t> The aspect framework will provide the context for achieving this purpose.</a:t>
            </a:r>
          </a:p>
          <a:p>
            <a:pPr marL="0" indent="0">
              <a:buFont typeface="Arial" panose="020B0604020202020204" pitchFamily="34" charset="0"/>
              <a:buNone/>
              <a:defRPr/>
            </a:pPr>
            <a:endParaRPr lang="en-AU" dirty="0" smtClean="0">
              <a:cs typeface="ＭＳ Ｐゴシック" charset="0"/>
            </a:endParaRPr>
          </a:p>
          <a:p>
            <a:pPr marL="0" indent="0">
              <a:buNone/>
              <a:defRPr/>
            </a:pPr>
            <a:r>
              <a:rPr lang="en-NZ" dirty="0"/>
              <a:t>Participants will have </a:t>
            </a:r>
            <a:r>
              <a:rPr lang="en-NZ" dirty="0" smtClean="0"/>
              <a:t>support materials to assist leading professional </a:t>
            </a:r>
            <a:r>
              <a:rPr lang="en-NZ" dirty="0"/>
              <a:t>talk and decision making about how to consider and respond to student learning</a:t>
            </a:r>
            <a:r>
              <a:rPr lang="en-NZ" dirty="0" smtClean="0"/>
              <a:t>.</a:t>
            </a:r>
            <a:endParaRPr lang="en-AU" dirty="0" smtClean="0">
              <a:cs typeface="ＭＳ Ｐゴシック" charset="0"/>
            </a:endParaRPr>
          </a:p>
          <a:p>
            <a:pPr marL="0" indent="0">
              <a:buFont typeface="Arial" panose="020B0604020202020204" pitchFamily="34" charset="0"/>
              <a:buNone/>
              <a:defRPr/>
            </a:pPr>
            <a:endParaRPr lang="en-AU" dirty="0" smtClean="0">
              <a:cs typeface="ＭＳ Ｐゴシック" charset="0"/>
            </a:endParaRPr>
          </a:p>
          <a:p>
            <a:pPr marL="0" indent="0">
              <a:buFont typeface="Arial" panose="020B0604020202020204" pitchFamily="34" charset="0"/>
              <a:buNone/>
              <a:defRPr/>
            </a:pPr>
            <a:endParaRPr lang="en-AU" dirty="0">
              <a:cs typeface="ＭＳ Ｐゴシック" charset="0"/>
            </a:endParaRPr>
          </a:p>
          <a:p>
            <a:pPr marL="0" indent="0">
              <a:buFont typeface="Arial" panose="020B0604020202020204" pitchFamily="34" charset="0"/>
              <a:buNone/>
              <a:defRPr/>
            </a:pPr>
            <a:endParaRPr lang="en-US" dirty="0">
              <a:cs typeface="ＭＳ Ｐゴシック"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977900" y="274638"/>
            <a:ext cx="8050213" cy="969962"/>
          </a:xfrm>
        </p:spPr>
        <p:txBody>
          <a:bodyPr/>
          <a:lstStyle/>
          <a:p>
            <a:r>
              <a:rPr lang="en-US" altLang="en-US" smtClean="0"/>
              <a:t>Activity 2 answers – Measurement Sense</a:t>
            </a:r>
          </a:p>
        </p:txBody>
      </p:sp>
      <p:sp>
        <p:nvSpPr>
          <p:cNvPr id="12" name="TextBox 11"/>
          <p:cNvSpPr txBox="1">
            <a:spLocks noChangeArrowheads="1"/>
          </p:cNvSpPr>
          <p:nvPr/>
        </p:nvSpPr>
        <p:spPr bwMode="auto">
          <a:xfrm>
            <a:off x="1858963" y="1244600"/>
            <a:ext cx="6056312"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a:solidFill>
                  <a:schemeClr val="tx1"/>
                </a:solidFill>
              </a:rPr>
              <a:t>Comparing two objects by weight</a:t>
            </a:r>
          </a:p>
        </p:txBody>
      </p:sp>
      <p:sp>
        <p:nvSpPr>
          <p:cNvPr id="13" name="TextBox 12"/>
          <p:cNvSpPr txBox="1">
            <a:spLocks noChangeArrowheads="1"/>
          </p:cNvSpPr>
          <p:nvPr/>
        </p:nvSpPr>
        <p:spPr bwMode="auto">
          <a:xfrm>
            <a:off x="2535238" y="2038350"/>
            <a:ext cx="413385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a:solidFill>
                  <a:schemeClr val="tx1"/>
                </a:solidFill>
              </a:rPr>
              <a:t>Comparing coloured strips</a:t>
            </a:r>
          </a:p>
        </p:txBody>
      </p:sp>
      <p:sp>
        <p:nvSpPr>
          <p:cNvPr id="14" name="Rectangle 13"/>
          <p:cNvSpPr>
            <a:spLocks noChangeArrowheads="1"/>
          </p:cNvSpPr>
          <p:nvPr/>
        </p:nvSpPr>
        <p:spPr bwMode="auto">
          <a:xfrm>
            <a:off x="3757613" y="2832100"/>
            <a:ext cx="20701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a:solidFill>
                  <a:schemeClr val="tx1"/>
                </a:solidFill>
              </a:rPr>
              <a:t>Coloured strips</a:t>
            </a:r>
          </a:p>
        </p:txBody>
      </p:sp>
      <p:sp>
        <p:nvSpPr>
          <p:cNvPr id="15" name="Rectangle 14"/>
          <p:cNvSpPr>
            <a:spLocks noChangeArrowheads="1"/>
          </p:cNvSpPr>
          <p:nvPr/>
        </p:nvSpPr>
        <p:spPr bwMode="auto">
          <a:xfrm>
            <a:off x="4664075" y="3484563"/>
            <a:ext cx="2327275"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a:solidFill>
                  <a:schemeClr val="tx1"/>
                </a:solidFill>
              </a:rPr>
              <a:t>Matchstick rulers</a:t>
            </a:r>
          </a:p>
        </p:txBody>
      </p:sp>
      <p:sp>
        <p:nvSpPr>
          <p:cNvPr id="16" name="Rectangle 15"/>
          <p:cNvSpPr>
            <a:spLocks noChangeArrowheads="1"/>
          </p:cNvSpPr>
          <p:nvPr/>
        </p:nvSpPr>
        <p:spPr bwMode="auto">
          <a:xfrm>
            <a:off x="4792663" y="4318000"/>
            <a:ext cx="1876425"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a:solidFill>
                  <a:schemeClr val="tx1"/>
                </a:solidFill>
              </a:rPr>
              <a:t>Make a shake</a:t>
            </a:r>
          </a:p>
        </p:txBody>
      </p:sp>
      <p:sp>
        <p:nvSpPr>
          <p:cNvPr id="18" name="TextBox 17"/>
          <p:cNvSpPr txBox="1">
            <a:spLocks noChangeArrowheads="1"/>
          </p:cNvSpPr>
          <p:nvPr/>
        </p:nvSpPr>
        <p:spPr bwMode="auto">
          <a:xfrm>
            <a:off x="6669088" y="5851525"/>
            <a:ext cx="4135437"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a:solidFill>
                  <a:schemeClr val="tx1"/>
                </a:solidFill>
              </a:rPr>
              <a:t>Complex area</a:t>
            </a:r>
          </a:p>
        </p:txBody>
      </p:sp>
      <p:sp>
        <p:nvSpPr>
          <p:cNvPr id="19" name="TextBox 18"/>
          <p:cNvSpPr txBox="1">
            <a:spLocks noChangeArrowheads="1"/>
          </p:cNvSpPr>
          <p:nvPr/>
        </p:nvSpPr>
        <p:spPr bwMode="auto">
          <a:xfrm>
            <a:off x="5641975" y="5119688"/>
            <a:ext cx="4135438" cy="461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spcBef>
                <a:spcPct val="0"/>
              </a:spcBef>
              <a:buFontTx/>
              <a:buNone/>
            </a:pPr>
            <a:r>
              <a:rPr lang="en-NZ" sz="2400">
                <a:solidFill>
                  <a:schemeClr val="tx1"/>
                </a:solidFill>
              </a:rPr>
              <a:t>New carpet for the library</a:t>
            </a:r>
          </a:p>
        </p:txBody>
      </p:sp>
      <p:pic>
        <p:nvPicPr>
          <p:cNvPr id="17" name="Picture 16"/>
          <p:cNvPicPr>
            <a:picLocks noChangeAspect="1"/>
          </p:cNvPicPr>
          <p:nvPr/>
        </p:nvPicPr>
        <p:blipFill rotWithShape="1">
          <a:blip r:embed="rId2"/>
          <a:srcRect l="3630" t="46376" r="50000" b="4969"/>
          <a:stretch/>
        </p:blipFill>
        <p:spPr bwMode="auto">
          <a:xfrm>
            <a:off x="873125" y="936625"/>
            <a:ext cx="1062038" cy="904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 name="Picture 19"/>
          <p:cNvPicPr>
            <a:picLocks noChangeAspect="1"/>
          </p:cNvPicPr>
          <p:nvPr/>
        </p:nvPicPr>
        <p:blipFill rotWithShape="1">
          <a:blip r:embed="rId3"/>
          <a:srcRect t="55403" r="79140"/>
          <a:stretch/>
        </p:blipFill>
        <p:spPr bwMode="auto">
          <a:xfrm>
            <a:off x="1858963" y="1706563"/>
            <a:ext cx="719137" cy="11255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1" name="Picture 20"/>
          <p:cNvPicPr>
            <a:picLocks noChangeAspect="1"/>
          </p:cNvPicPr>
          <p:nvPr/>
        </p:nvPicPr>
        <p:blipFill rotWithShape="1">
          <a:blip r:embed="rId4"/>
          <a:srcRect t="53795" r="46554"/>
          <a:stretch/>
        </p:blipFill>
        <p:spPr bwMode="auto">
          <a:xfrm>
            <a:off x="2495550" y="2579688"/>
            <a:ext cx="1204913" cy="815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2" name="Picture 21"/>
          <p:cNvPicPr>
            <a:picLocks noChangeAspect="1"/>
          </p:cNvPicPr>
          <p:nvPr/>
        </p:nvPicPr>
        <p:blipFill rotWithShape="1">
          <a:blip r:embed="rId5"/>
          <a:srcRect l="3001" t="67768" r="26137" b="4035"/>
          <a:stretch/>
        </p:blipFill>
        <p:spPr bwMode="auto">
          <a:xfrm>
            <a:off x="2898775" y="3425825"/>
            <a:ext cx="1693863" cy="5778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3" name="Picture 22"/>
          <p:cNvPicPr>
            <a:picLocks noChangeAspect="1"/>
          </p:cNvPicPr>
          <p:nvPr/>
        </p:nvPicPr>
        <p:blipFill rotWithShape="1">
          <a:blip r:embed="rId6"/>
          <a:srcRect l="5455" t="64099" r="77697" b="2551"/>
          <a:stretch/>
        </p:blipFill>
        <p:spPr bwMode="auto">
          <a:xfrm>
            <a:off x="4060825" y="4003675"/>
            <a:ext cx="731838" cy="9810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4" name="Picture 23"/>
          <p:cNvPicPr>
            <a:picLocks noChangeAspect="1"/>
          </p:cNvPicPr>
          <p:nvPr/>
        </p:nvPicPr>
        <p:blipFill rotWithShape="1">
          <a:blip r:embed="rId7"/>
          <a:srcRect l="4494" t="53227" r="55556"/>
          <a:stretch/>
        </p:blipFill>
        <p:spPr bwMode="auto">
          <a:xfrm>
            <a:off x="4664075" y="4937125"/>
            <a:ext cx="952500" cy="8270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5" name="Picture 24"/>
          <p:cNvPicPr>
            <a:picLocks noChangeAspect="1"/>
          </p:cNvPicPr>
          <p:nvPr/>
        </p:nvPicPr>
        <p:blipFill rotWithShape="1">
          <a:blip r:embed="rId8"/>
          <a:srcRect t="53785" r="53539"/>
          <a:stretch/>
        </p:blipFill>
        <p:spPr bwMode="auto">
          <a:xfrm>
            <a:off x="5489575" y="5694363"/>
            <a:ext cx="1179513" cy="774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3171264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p:bldP spid="18" grpId="0"/>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Content Placeholder 2"/>
          <p:cNvSpPr>
            <a:spLocks noGrp="1"/>
          </p:cNvSpPr>
          <p:nvPr>
            <p:ph idx="1"/>
          </p:nvPr>
        </p:nvSpPr>
        <p:spPr/>
        <p:txBody>
          <a:bodyPr/>
          <a:lstStyle/>
          <a:p>
            <a:pPr marL="0" indent="0">
              <a:buFont typeface="Arial" charset="0"/>
              <a:buNone/>
            </a:pPr>
            <a:r>
              <a:rPr lang="en-NZ" sz="4000" smtClean="0"/>
              <a:t>How does an activity such as this build consistency?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1044575" y="163513"/>
            <a:ext cx="7642225" cy="723900"/>
          </a:xfrm>
        </p:spPr>
        <p:txBody>
          <a:bodyPr/>
          <a:lstStyle/>
          <a:p>
            <a:pPr algn="l"/>
            <a:r>
              <a:rPr lang="en-US" smtClean="0"/>
              <a:t>Illustrations </a:t>
            </a:r>
          </a:p>
        </p:txBody>
      </p:sp>
      <p:sp>
        <p:nvSpPr>
          <p:cNvPr id="53251" name="Content Placeholder 2"/>
          <p:cNvSpPr>
            <a:spLocks noGrp="1"/>
          </p:cNvSpPr>
          <p:nvPr>
            <p:ph idx="1"/>
          </p:nvPr>
        </p:nvSpPr>
        <p:spPr>
          <a:xfrm>
            <a:off x="1165225" y="873125"/>
            <a:ext cx="7642225" cy="5065713"/>
          </a:xfrm>
        </p:spPr>
        <p:txBody>
          <a:bodyPr/>
          <a:lstStyle/>
          <a:p>
            <a:pPr marL="0" indent="0">
              <a:spcAft>
                <a:spcPts val="1200"/>
              </a:spcAft>
              <a:buFont typeface="Arial" panose="020B0604020202020204" pitchFamily="34" charset="0"/>
              <a:buNone/>
              <a:defRPr/>
            </a:pPr>
            <a:r>
              <a:rPr lang="en-AU" dirty="0" smtClean="0"/>
              <a:t>The illustrations are </a:t>
            </a:r>
            <a:r>
              <a:rPr lang="en-AU" b="1" dirty="0" smtClean="0"/>
              <a:t>NOT</a:t>
            </a:r>
            <a:r>
              <a:rPr lang="en-AU" dirty="0" smtClean="0"/>
              <a:t> assessment tasks to see if students can do them. </a:t>
            </a:r>
          </a:p>
          <a:p>
            <a:pPr marL="0" indent="0">
              <a:spcAft>
                <a:spcPts val="1200"/>
              </a:spcAft>
              <a:buFont typeface="Arial" panose="020B0604020202020204" pitchFamily="34" charset="0"/>
              <a:buNone/>
              <a:defRPr/>
            </a:pPr>
            <a:r>
              <a:rPr lang="en-AU" dirty="0" smtClean="0"/>
              <a:t>They should prompt questions such as:</a:t>
            </a:r>
          </a:p>
          <a:p>
            <a:pPr>
              <a:buFont typeface="Arial" panose="020B0604020202020204" pitchFamily="34" charset="0"/>
              <a:buChar char="•"/>
              <a:defRPr/>
            </a:pPr>
            <a:r>
              <a:rPr lang="en-AU" sz="2400" dirty="0" smtClean="0"/>
              <a:t>What evidence do I have?</a:t>
            </a:r>
          </a:p>
          <a:p>
            <a:pPr>
              <a:buFont typeface="Arial" panose="020B0604020202020204" pitchFamily="34" charset="0"/>
              <a:buChar char="•"/>
              <a:defRPr/>
            </a:pPr>
            <a:r>
              <a:rPr lang="en-AU" sz="2400" dirty="0" smtClean="0"/>
              <a:t>Is this the type of level that ______ could demonstrate?</a:t>
            </a:r>
          </a:p>
          <a:p>
            <a:pPr>
              <a:buFont typeface="Arial" panose="020B0604020202020204" pitchFamily="34" charset="0"/>
              <a:buChar char="•"/>
              <a:defRPr/>
            </a:pPr>
            <a:r>
              <a:rPr lang="en-AU" sz="2400" dirty="0" smtClean="0"/>
              <a:t>Is this the </a:t>
            </a:r>
            <a:r>
              <a:rPr lang="en-AU" altLang="en-US" sz="2400" dirty="0" smtClean="0"/>
              <a:t>‘</a:t>
            </a:r>
            <a:r>
              <a:rPr lang="en-AU" altLang="ja-JP" sz="2400" b="1" dirty="0" smtClean="0"/>
              <a:t>kind of way</a:t>
            </a:r>
            <a:r>
              <a:rPr lang="en-AU" altLang="en-US" sz="2400" b="1" dirty="0" smtClean="0"/>
              <a:t>’</a:t>
            </a:r>
            <a:r>
              <a:rPr lang="en-AU" altLang="ja-JP" sz="2400" b="1" dirty="0" smtClean="0"/>
              <a:t> </a:t>
            </a:r>
            <a:r>
              <a:rPr lang="en-AU" altLang="ja-JP" sz="2400" dirty="0" smtClean="0"/>
              <a:t>that </a:t>
            </a:r>
            <a:r>
              <a:rPr lang="en-AU" sz="2400" dirty="0" smtClean="0"/>
              <a:t>______</a:t>
            </a:r>
            <a:r>
              <a:rPr lang="en-AU" altLang="ja-JP" sz="2400" dirty="0" smtClean="0"/>
              <a:t> would solve these problems?</a:t>
            </a:r>
          </a:p>
          <a:p>
            <a:pPr>
              <a:buFont typeface="Arial" panose="020B0604020202020204" pitchFamily="34" charset="0"/>
              <a:buChar char="•"/>
              <a:defRPr/>
            </a:pPr>
            <a:r>
              <a:rPr lang="en-AU" sz="2400" dirty="0" smtClean="0"/>
              <a:t>Is this the  </a:t>
            </a:r>
            <a:r>
              <a:rPr lang="en-AU" altLang="en-US" sz="2400" dirty="0" smtClean="0"/>
              <a:t>‘</a:t>
            </a:r>
            <a:r>
              <a:rPr lang="en-AU" altLang="ja-JP" sz="2400" b="1" dirty="0" smtClean="0"/>
              <a:t>kind of way</a:t>
            </a:r>
            <a:r>
              <a:rPr lang="en-AU" altLang="en-US" sz="2400" b="1" dirty="0" smtClean="0"/>
              <a:t>’</a:t>
            </a:r>
            <a:r>
              <a:rPr lang="en-AU" sz="2400" dirty="0" smtClean="0"/>
              <a:t> that ______ would write ideas, experiences or information</a:t>
            </a:r>
          </a:p>
          <a:p>
            <a:pPr>
              <a:buFont typeface="Arial" panose="020B0604020202020204" pitchFamily="34" charset="0"/>
              <a:buChar char="•"/>
              <a:defRPr/>
            </a:pPr>
            <a:r>
              <a:rPr lang="en-AU" sz="2400" dirty="0" smtClean="0"/>
              <a:t>Is this the  </a:t>
            </a:r>
            <a:r>
              <a:rPr lang="en-AU" altLang="en-US" sz="2400" dirty="0" smtClean="0"/>
              <a:t>‘</a:t>
            </a:r>
            <a:r>
              <a:rPr lang="en-AU" altLang="ja-JP" sz="2400" b="1" dirty="0" smtClean="0"/>
              <a:t>kind of way</a:t>
            </a:r>
            <a:r>
              <a:rPr lang="en-AU" altLang="en-US" sz="2400" b="1" dirty="0" smtClean="0"/>
              <a:t>’</a:t>
            </a:r>
            <a:r>
              <a:rPr lang="en-AU" sz="2400" dirty="0" smtClean="0"/>
              <a:t> ______ would respond to a text</a:t>
            </a:r>
          </a:p>
          <a:p>
            <a:pPr lvl="1">
              <a:buFont typeface="Arial" panose="020B0604020202020204" pitchFamily="34" charset="0"/>
              <a:buChar char="–"/>
              <a:defRPr/>
            </a:pPr>
            <a:endParaRPr lang="en-AU" dirty="0" smtClean="0">
              <a:solidFill>
                <a:schemeClr val="accent1"/>
              </a:solidFill>
            </a:endParaRPr>
          </a:p>
          <a:p>
            <a:pPr lvl="1">
              <a:buFont typeface="Arial" panose="020B0604020202020204" pitchFamily="34" charset="0"/>
              <a:buChar char="–"/>
              <a:defRPr/>
            </a:pPr>
            <a:endParaRPr lang="en-AU" dirty="0" smtClean="0"/>
          </a:p>
          <a:p>
            <a:pPr>
              <a:buFont typeface="Arial" panose="020B0604020202020204" pitchFamily="34" charset="0"/>
              <a:buChar char="•"/>
              <a:defRPr/>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smtClean="0"/>
              <a:t>Activity 3</a:t>
            </a:r>
          </a:p>
        </p:txBody>
      </p:sp>
      <p:sp>
        <p:nvSpPr>
          <p:cNvPr id="3" name="Content Placeholder 2"/>
          <p:cNvSpPr>
            <a:spLocks noGrp="1"/>
          </p:cNvSpPr>
          <p:nvPr>
            <p:ph idx="1"/>
          </p:nvPr>
        </p:nvSpPr>
        <p:spPr/>
        <p:txBody>
          <a:bodyPr/>
          <a:lstStyle/>
          <a:p>
            <a:pPr marL="0" indent="0">
              <a:buFont typeface="Arial" charset="0"/>
              <a:buNone/>
              <a:defRPr/>
            </a:pPr>
            <a:r>
              <a:rPr lang="en-US" dirty="0" smtClean="0"/>
              <a:t>Purpose: </a:t>
            </a:r>
          </a:p>
          <a:p>
            <a:pPr>
              <a:defRPr/>
            </a:pPr>
            <a:r>
              <a:rPr lang="en-US" dirty="0" smtClean="0"/>
              <a:t>Use the aspect framework to guide judgment making</a:t>
            </a:r>
          </a:p>
          <a:p>
            <a:pPr>
              <a:defRPr/>
            </a:pPr>
            <a:endParaRPr lang="en-US" dirty="0" smtClean="0"/>
          </a:p>
          <a:p>
            <a:pPr>
              <a:defRPr/>
            </a:pPr>
            <a:r>
              <a:rPr lang="en-US" dirty="0" smtClean="0"/>
              <a:t>To use professional talk as a form of moderation</a:t>
            </a:r>
          </a:p>
          <a:p>
            <a:pPr>
              <a:defRPr/>
            </a:pPr>
            <a:endParaRPr lang="en-US" dirty="0" smtClean="0"/>
          </a:p>
          <a:p>
            <a:pPr marL="0" indent="0">
              <a:buFont typeface="Arial" panose="020B0604020202020204" pitchFamily="34" charset="0"/>
              <a:buNone/>
              <a:defRPr/>
            </a:pPr>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NZ" smtClean="0"/>
              <a:t>Setting the scene</a:t>
            </a:r>
          </a:p>
        </p:txBody>
      </p:sp>
      <p:sp>
        <p:nvSpPr>
          <p:cNvPr id="68611" name="Content Placeholder 2"/>
          <p:cNvSpPr>
            <a:spLocks noGrp="1"/>
          </p:cNvSpPr>
          <p:nvPr>
            <p:ph idx="1"/>
          </p:nvPr>
        </p:nvSpPr>
        <p:spPr/>
        <p:txBody>
          <a:bodyPr/>
          <a:lstStyle/>
          <a:p>
            <a:pPr marL="0" indent="0">
              <a:buFont typeface="Arial" charset="0"/>
              <a:buNone/>
            </a:pPr>
            <a:r>
              <a:rPr lang="en-US" dirty="0"/>
              <a:t>J</a:t>
            </a:r>
            <a:r>
              <a:rPr lang="en-US" dirty="0" smtClean="0"/>
              <a:t>udgments should be made as a result of noticing and </a:t>
            </a:r>
            <a:r>
              <a:rPr lang="en-US" dirty="0" err="1" smtClean="0"/>
              <a:t>recognising</a:t>
            </a:r>
            <a:r>
              <a:rPr lang="en-US" dirty="0" smtClean="0"/>
              <a:t> student learning in the course of a normal classroom </a:t>
            </a:r>
            <a:r>
              <a:rPr lang="en-US" dirty="0" err="1" smtClean="0"/>
              <a:t>programme</a:t>
            </a:r>
            <a:r>
              <a:rPr lang="en-US" dirty="0" smtClean="0"/>
              <a:t>. </a:t>
            </a:r>
          </a:p>
          <a:p>
            <a:pPr marL="0" indent="0">
              <a:buFont typeface="Arial" charset="0"/>
              <a:buNone/>
            </a:pPr>
            <a:endParaRPr lang="en-US" dirty="0" smtClean="0"/>
          </a:p>
          <a:p>
            <a:pPr marL="0" indent="0">
              <a:buFont typeface="Arial" charset="0"/>
              <a:buNone/>
            </a:pPr>
            <a:r>
              <a:rPr lang="en-US" dirty="0" smtClean="0"/>
              <a:t>To provide a succinct collation of student thinking we have used a one on one interview for this workshop.</a:t>
            </a:r>
          </a:p>
          <a:p>
            <a:pPr marL="0" indent="0">
              <a:buFont typeface="Arial" charset="0"/>
              <a:buNone/>
            </a:pPr>
            <a:endParaRPr lang="en-US" dirty="0" smtClean="0"/>
          </a:p>
          <a:p>
            <a:pPr marL="0" indent="0">
              <a:buFont typeface="Arial" charset="0"/>
              <a:buNone/>
            </a:pPr>
            <a:r>
              <a:rPr lang="en-US" dirty="0" smtClean="0"/>
              <a:t>Learning context – the supermarket.</a:t>
            </a:r>
            <a:endParaRPr lang="en-NZ"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1044575" y="274638"/>
            <a:ext cx="7642225" cy="693737"/>
          </a:xfrm>
        </p:spPr>
        <p:txBody>
          <a:bodyPr/>
          <a:lstStyle/>
          <a:p>
            <a:r>
              <a:rPr lang="en-US" smtClean="0"/>
              <a:t>Ben</a:t>
            </a:r>
          </a:p>
        </p:txBody>
      </p:sp>
      <p:sp>
        <p:nvSpPr>
          <p:cNvPr id="58371" name="Content Placeholder 2"/>
          <p:cNvSpPr>
            <a:spLocks noGrp="1"/>
          </p:cNvSpPr>
          <p:nvPr>
            <p:ph idx="1"/>
          </p:nvPr>
        </p:nvSpPr>
        <p:spPr>
          <a:xfrm>
            <a:off x="1044575" y="968375"/>
            <a:ext cx="7642225" cy="4927600"/>
          </a:xfrm>
        </p:spPr>
        <p:txBody>
          <a:bodyPr/>
          <a:lstStyle/>
          <a:p>
            <a:pPr marL="0" indent="0">
              <a:buFont typeface="Arial" charset="0"/>
              <a:buNone/>
            </a:pPr>
            <a:r>
              <a:rPr lang="en-US" smtClean="0"/>
              <a:t> </a:t>
            </a:r>
            <a:r>
              <a:rPr lang="en-US" sz="3200" smtClean="0"/>
              <a:t>In pairs use the video evidence and teacher description to make a judgment in relation to the following two aspects: </a:t>
            </a:r>
          </a:p>
          <a:p>
            <a:pPr marL="342900" lvl="3" indent="-342900">
              <a:buFont typeface="Arial" charset="0"/>
              <a:buChar char="•"/>
            </a:pPr>
            <a:r>
              <a:rPr lang="en-US" sz="3200" smtClean="0"/>
              <a:t>Additive thinking</a:t>
            </a:r>
          </a:p>
          <a:p>
            <a:pPr marL="342900" lvl="3" indent="-342900">
              <a:buFont typeface="Arial" charset="0"/>
              <a:buChar char="•"/>
            </a:pPr>
            <a:r>
              <a:rPr lang="en-US" sz="3200" smtClean="0"/>
              <a:t>Measurement sense</a:t>
            </a:r>
          </a:p>
          <a:p>
            <a:pPr marL="342900" lvl="3" indent="-342900">
              <a:buFont typeface="Arial" charset="0"/>
              <a:buNone/>
            </a:pPr>
            <a:endParaRPr lang="en-US" sz="3200" smtClean="0"/>
          </a:p>
          <a:p>
            <a:pPr marL="342900" lvl="3" indent="-342900">
              <a:buFont typeface="Arial" charset="0"/>
              <a:buChar char="•"/>
            </a:pPr>
            <a:r>
              <a:rPr lang="en-US" sz="3200" smtClean="0"/>
              <a:t>Use the concept of </a:t>
            </a:r>
            <a:r>
              <a:rPr lang="ja-JP" altLang="en-US" sz="3200" smtClean="0"/>
              <a:t>‘</a:t>
            </a:r>
            <a:r>
              <a:rPr lang="en-US" altLang="ja-JP" sz="3200" smtClean="0"/>
              <a:t>best fit</a:t>
            </a:r>
            <a:r>
              <a:rPr lang="en-NZ" altLang="ja-JP" sz="3200" smtClean="0"/>
              <a:t>’</a:t>
            </a:r>
          </a:p>
          <a:p>
            <a:pPr marL="342900" lvl="3" indent="-342900">
              <a:buFont typeface="Arial" charset="0"/>
              <a:buChar char="•"/>
            </a:pPr>
            <a:r>
              <a:rPr lang="en-NZ" sz="3200" smtClean="0"/>
              <a:t>Use the illustrations – confirm with descriptions</a:t>
            </a:r>
            <a:endParaRPr lang="en-US" sz="32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1044575" y="736600"/>
            <a:ext cx="7642225" cy="5216525"/>
          </a:xfrm>
        </p:spPr>
        <p:txBody>
          <a:bodyPr/>
          <a:lstStyle/>
          <a:p>
            <a:pPr marL="0" indent="0">
              <a:buFont typeface="Arial" charset="0"/>
              <a:buNone/>
              <a:defRPr/>
            </a:pPr>
            <a:r>
              <a:rPr lang="en-NZ" b="1" dirty="0" smtClean="0">
                <a:ea typeface="MS PGothic" charset="0"/>
              </a:rPr>
              <a:t>Moderation</a:t>
            </a:r>
            <a:r>
              <a:rPr lang="en-NZ" dirty="0" smtClean="0">
                <a:ea typeface="MS PGothic" charset="0"/>
              </a:rPr>
              <a:t> </a:t>
            </a:r>
            <a:r>
              <a:rPr lang="en-NZ" dirty="0">
                <a:ea typeface="MS PGothic" charset="0"/>
              </a:rPr>
              <a:t>is the process of sharing expectations and understanding of standards in order to improve the consistency of decisions (reaching agreement).</a:t>
            </a:r>
          </a:p>
          <a:p>
            <a:pPr marL="0" indent="0" algn="r">
              <a:buFont typeface="Arial" charset="0"/>
              <a:buNone/>
              <a:defRPr/>
            </a:pPr>
            <a:r>
              <a:rPr lang="en-NZ" dirty="0">
                <a:ea typeface="MS PGothic" charset="0"/>
              </a:rPr>
              <a:t>(TKI Assessment</a:t>
            </a:r>
            <a:r>
              <a:rPr lang="en-NZ" dirty="0" smtClean="0">
                <a:ea typeface="MS PGothic" charset="0"/>
              </a:rPr>
              <a:t>)</a:t>
            </a:r>
          </a:p>
          <a:p>
            <a:pPr marL="0" indent="0" algn="r">
              <a:buFont typeface="Arial" charset="0"/>
              <a:buNone/>
              <a:defRPr/>
            </a:pPr>
            <a:endParaRPr lang="en-NZ" sz="1600" dirty="0">
              <a:ea typeface="MS PGothic" charset="0"/>
            </a:endParaRPr>
          </a:p>
          <a:p>
            <a:pPr marL="0" indent="0">
              <a:buFont typeface="Arial" charset="0"/>
              <a:buNone/>
              <a:defRPr/>
            </a:pPr>
            <a:r>
              <a:rPr lang="en-NZ" b="1" dirty="0" smtClean="0">
                <a:ea typeface="MS PGothic" charset="0"/>
              </a:rPr>
              <a:t>Professional talk:</a:t>
            </a:r>
          </a:p>
          <a:p>
            <a:pPr>
              <a:buFontTx/>
              <a:buChar char="-"/>
              <a:defRPr/>
            </a:pPr>
            <a:r>
              <a:rPr lang="en-NZ" dirty="0" smtClean="0">
                <a:ea typeface="MS PGothic" charset="0"/>
              </a:rPr>
              <a:t>Planned</a:t>
            </a:r>
          </a:p>
          <a:p>
            <a:pPr>
              <a:buFontTx/>
              <a:buChar char="-"/>
              <a:defRPr/>
            </a:pPr>
            <a:r>
              <a:rPr lang="en-NZ" dirty="0">
                <a:ea typeface="MS PGothic" charset="0"/>
              </a:rPr>
              <a:t>I</a:t>
            </a:r>
            <a:r>
              <a:rPr lang="en-NZ" dirty="0" smtClean="0">
                <a:ea typeface="MS PGothic" charset="0"/>
              </a:rPr>
              <a:t>nformal </a:t>
            </a:r>
            <a:endParaRPr lang="en-NZ" dirty="0">
              <a:ea typeface="MS PGothic"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044575" y="136525"/>
            <a:ext cx="7642225" cy="804863"/>
          </a:xfrm>
        </p:spPr>
        <p:txBody>
          <a:bodyPr/>
          <a:lstStyle/>
          <a:p>
            <a:r>
              <a:rPr lang="en-NZ" smtClean="0"/>
              <a:t>Principles of moderation</a:t>
            </a:r>
          </a:p>
        </p:txBody>
      </p:sp>
      <p:sp>
        <p:nvSpPr>
          <p:cNvPr id="66563" name="Content Placeholder 2"/>
          <p:cNvSpPr>
            <a:spLocks noGrp="1"/>
          </p:cNvSpPr>
          <p:nvPr>
            <p:ph idx="1"/>
          </p:nvPr>
        </p:nvSpPr>
        <p:spPr>
          <a:xfrm>
            <a:off x="1044575" y="941388"/>
            <a:ext cx="7642225" cy="4949825"/>
          </a:xfrm>
        </p:spPr>
        <p:txBody>
          <a:bodyPr/>
          <a:lstStyle/>
          <a:p>
            <a:r>
              <a:rPr lang="en-NZ" sz="3200" smtClean="0"/>
              <a:t>Evidence-based discussions</a:t>
            </a:r>
          </a:p>
          <a:p>
            <a:r>
              <a:rPr lang="en-NZ" sz="3200" smtClean="0"/>
              <a:t>Tolerance of different views </a:t>
            </a:r>
          </a:p>
          <a:p>
            <a:r>
              <a:rPr lang="en-NZ" sz="3200" smtClean="0"/>
              <a:t>Openness - viewing differences as an opportunity to learn</a:t>
            </a:r>
          </a:p>
          <a:p>
            <a:r>
              <a:rPr lang="en-NZ" sz="3200" smtClean="0"/>
              <a:t>Willingness to adapt thinking</a:t>
            </a:r>
          </a:p>
          <a:p>
            <a:r>
              <a:rPr lang="en-NZ" sz="3200" smtClean="0"/>
              <a:t>Use agreed reference materials</a:t>
            </a:r>
          </a:p>
          <a:p>
            <a:r>
              <a:rPr lang="en-NZ" sz="3200" smtClean="0"/>
              <a:t>Accurate judgments will better support student learning</a:t>
            </a:r>
          </a:p>
          <a:p>
            <a:r>
              <a:rPr lang="en-NZ" sz="3200" smtClean="0"/>
              <a:t>Multiple sources of evidence is required</a:t>
            </a:r>
          </a:p>
          <a:p>
            <a:endParaRPr lang="en-NZ" sz="32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450850" y="274638"/>
            <a:ext cx="8529638" cy="762000"/>
          </a:xfrm>
        </p:spPr>
        <p:txBody>
          <a:bodyPr/>
          <a:lstStyle/>
          <a:p>
            <a:r>
              <a:rPr lang="en-NZ" smtClean="0"/>
              <a:t>Moderate your decision</a:t>
            </a:r>
          </a:p>
        </p:txBody>
      </p:sp>
      <p:sp>
        <p:nvSpPr>
          <p:cNvPr id="72707" name="Content Placeholder 2"/>
          <p:cNvSpPr>
            <a:spLocks noGrp="1"/>
          </p:cNvSpPr>
          <p:nvPr>
            <p:ph idx="1"/>
          </p:nvPr>
        </p:nvSpPr>
        <p:spPr>
          <a:xfrm>
            <a:off x="1044575" y="1295400"/>
            <a:ext cx="7642225" cy="4657725"/>
          </a:xfrm>
        </p:spPr>
        <p:txBody>
          <a:bodyPr/>
          <a:lstStyle/>
          <a:p>
            <a:pPr>
              <a:spcAft>
                <a:spcPts val="600"/>
              </a:spcAft>
            </a:pPr>
            <a:r>
              <a:rPr lang="en-NZ" smtClean="0"/>
              <a:t>Where did you place your judgment and why? </a:t>
            </a:r>
          </a:p>
          <a:p>
            <a:pPr>
              <a:spcAft>
                <a:spcPts val="600"/>
              </a:spcAft>
            </a:pPr>
            <a:r>
              <a:rPr lang="en-NZ" smtClean="0"/>
              <a:t>Is there consensus?</a:t>
            </a:r>
          </a:p>
          <a:p>
            <a:pPr>
              <a:spcAft>
                <a:spcPts val="600"/>
              </a:spcAft>
            </a:pPr>
            <a:r>
              <a:rPr lang="en-NZ" smtClean="0"/>
              <a:t>How does your evidence relate to the set of illustrations?</a:t>
            </a:r>
          </a:p>
          <a:p>
            <a:pPr>
              <a:spcAft>
                <a:spcPts val="600"/>
              </a:spcAft>
            </a:pPr>
            <a:r>
              <a:rPr lang="en-NZ" smtClean="0"/>
              <a:t>What do others think and why?(even if you all scored the same)</a:t>
            </a:r>
          </a:p>
          <a:p>
            <a:pPr>
              <a:spcAft>
                <a:spcPts val="600"/>
              </a:spcAft>
            </a:pPr>
            <a:r>
              <a:rPr lang="en-NZ" smtClean="0"/>
              <a:t>Have we reached consensus on </a:t>
            </a:r>
            <a:r>
              <a:rPr lang="en-NZ" altLang="en-US" smtClean="0"/>
              <a:t>‘</a:t>
            </a:r>
            <a:r>
              <a:rPr lang="en-NZ" smtClean="0"/>
              <a:t>best fit</a:t>
            </a:r>
            <a:r>
              <a:rPr lang="en-NZ" altLang="en-US" smtClean="0"/>
              <a:t>’</a:t>
            </a:r>
            <a:r>
              <a:rPr lang="en-NZ"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860425" y="381000"/>
            <a:ext cx="8283575" cy="1155700"/>
          </a:xfrm>
        </p:spPr>
        <p:txBody>
          <a:bodyPr/>
          <a:lstStyle/>
          <a:p>
            <a:r>
              <a:rPr lang="en-NZ" dirty="0" smtClean="0"/>
              <a:t>Using the framework to support moderation</a:t>
            </a:r>
          </a:p>
        </p:txBody>
      </p:sp>
      <p:sp>
        <p:nvSpPr>
          <p:cNvPr id="74755" name="Content Placeholder 2"/>
          <p:cNvSpPr>
            <a:spLocks noGrp="1"/>
          </p:cNvSpPr>
          <p:nvPr>
            <p:ph idx="1"/>
          </p:nvPr>
        </p:nvSpPr>
        <p:spPr>
          <a:xfrm>
            <a:off x="1044575" y="1536700"/>
            <a:ext cx="7880350" cy="4330700"/>
          </a:xfrm>
        </p:spPr>
        <p:txBody>
          <a:bodyPr/>
          <a:lstStyle/>
          <a:p>
            <a:r>
              <a:rPr lang="en-NZ" sz="3200" dirty="0" smtClean="0"/>
              <a:t>Moderate what?</a:t>
            </a:r>
          </a:p>
          <a:p>
            <a:pPr lvl="1"/>
            <a:r>
              <a:rPr lang="en-NZ" sz="3200" dirty="0" smtClean="0"/>
              <a:t>areas teachers are </a:t>
            </a:r>
            <a:r>
              <a:rPr lang="en-NZ" sz="3200" dirty="0"/>
              <a:t>finding difficult </a:t>
            </a:r>
          </a:p>
          <a:p>
            <a:pPr lvl="1"/>
            <a:r>
              <a:rPr lang="en-NZ" sz="3200" dirty="0" smtClean="0"/>
              <a:t>sample selection of students.</a:t>
            </a:r>
          </a:p>
          <a:p>
            <a:pPr lvl="1"/>
            <a:r>
              <a:rPr lang="en-NZ" sz="3200" dirty="0" smtClean="0"/>
              <a:t>Students for whom making aspect decisions was difficult (gaps in evidence or where ‘best fit’ was difficult)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044575" y="274638"/>
            <a:ext cx="7642225" cy="592137"/>
          </a:xfrm>
        </p:spPr>
        <p:txBody>
          <a:bodyPr/>
          <a:lstStyle/>
          <a:p>
            <a:pPr algn="l"/>
            <a:r>
              <a:rPr lang="en-US" smtClean="0"/>
              <a:t>Workshop process</a:t>
            </a:r>
          </a:p>
        </p:txBody>
      </p:sp>
      <p:sp>
        <p:nvSpPr>
          <p:cNvPr id="24579" name="Content Placeholder 2"/>
          <p:cNvSpPr>
            <a:spLocks noGrp="1"/>
          </p:cNvSpPr>
          <p:nvPr>
            <p:ph idx="1"/>
          </p:nvPr>
        </p:nvSpPr>
        <p:spPr>
          <a:xfrm>
            <a:off x="1044575" y="890588"/>
            <a:ext cx="7954963" cy="4795837"/>
          </a:xfrm>
        </p:spPr>
        <p:txBody>
          <a:bodyPr/>
          <a:lstStyle/>
          <a:p>
            <a:r>
              <a:rPr lang="en-US" sz="2700" smtClean="0"/>
              <a:t>Review the current context in relation to National Standards </a:t>
            </a:r>
          </a:p>
          <a:p>
            <a:r>
              <a:rPr lang="en-US" sz="2700" smtClean="0"/>
              <a:t>Use the Aspect Frameworks and their illustrations</a:t>
            </a:r>
          </a:p>
          <a:p>
            <a:r>
              <a:rPr lang="en-US" sz="2700" smtClean="0"/>
              <a:t>Make an evidence-based judgment using the frameworks</a:t>
            </a:r>
          </a:p>
          <a:p>
            <a:r>
              <a:rPr lang="en-US" sz="2700" smtClean="0"/>
              <a:t>Engage in professional discussion about judgments (moderation process)</a:t>
            </a:r>
          </a:p>
          <a:p>
            <a:r>
              <a:rPr lang="en-US" sz="2700" smtClean="0"/>
              <a:t>Discuss key considerations when moderating </a:t>
            </a:r>
          </a:p>
          <a:p>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044575" y="274638"/>
            <a:ext cx="7642225" cy="708025"/>
          </a:xfrm>
        </p:spPr>
        <p:txBody>
          <a:bodyPr/>
          <a:lstStyle/>
          <a:p>
            <a:pPr algn="l"/>
            <a:r>
              <a:rPr lang="en-US" smtClean="0"/>
              <a:t>Planning for moderation</a:t>
            </a:r>
          </a:p>
        </p:txBody>
      </p:sp>
      <p:sp>
        <p:nvSpPr>
          <p:cNvPr id="44034" name="Content Placeholder 2"/>
          <p:cNvSpPr>
            <a:spLocks noGrp="1"/>
          </p:cNvSpPr>
          <p:nvPr>
            <p:ph idx="1"/>
          </p:nvPr>
        </p:nvSpPr>
        <p:spPr>
          <a:xfrm>
            <a:off x="1044575" y="1752600"/>
            <a:ext cx="8099425" cy="4473575"/>
          </a:xfrm>
        </p:spPr>
        <p:txBody>
          <a:bodyPr/>
          <a:lstStyle/>
          <a:p>
            <a:pPr marL="0" indent="0">
              <a:buFont typeface="Arial" charset="0"/>
              <a:buNone/>
              <a:defRPr/>
            </a:pPr>
            <a:r>
              <a:rPr lang="en-US" sz="3200" dirty="0" smtClean="0">
                <a:solidFill>
                  <a:schemeClr val="tx1">
                    <a:lumMod val="75000"/>
                    <a:lumOff val="25000"/>
                  </a:schemeClr>
                </a:solidFill>
                <a:ea typeface="MS PGothic" charset="0"/>
              </a:rPr>
              <a:t>When/who/how:</a:t>
            </a:r>
          </a:p>
          <a:p>
            <a:pPr>
              <a:defRPr/>
            </a:pPr>
            <a:r>
              <a:rPr lang="en-US" sz="3200" dirty="0" smtClean="0">
                <a:solidFill>
                  <a:schemeClr val="tx1">
                    <a:lumMod val="75000"/>
                    <a:lumOff val="25000"/>
                  </a:schemeClr>
                </a:solidFill>
                <a:ea typeface="MS PGothic" charset="0"/>
              </a:rPr>
              <a:t>When </a:t>
            </a:r>
            <a:r>
              <a:rPr lang="en-US" sz="3200" dirty="0">
                <a:solidFill>
                  <a:schemeClr val="tx1">
                    <a:lumMod val="75000"/>
                    <a:lumOff val="25000"/>
                  </a:schemeClr>
                </a:solidFill>
                <a:ea typeface="MS PGothic" charset="0"/>
              </a:rPr>
              <a:t>does moderation need to take place?</a:t>
            </a:r>
          </a:p>
          <a:p>
            <a:pPr>
              <a:defRPr/>
            </a:pPr>
            <a:r>
              <a:rPr lang="en-US" sz="3200" dirty="0" smtClean="0">
                <a:solidFill>
                  <a:schemeClr val="tx1">
                    <a:lumMod val="75000"/>
                    <a:lumOff val="25000"/>
                  </a:schemeClr>
                </a:solidFill>
                <a:ea typeface="MS PGothic" charset="0"/>
              </a:rPr>
              <a:t>Who </a:t>
            </a:r>
            <a:r>
              <a:rPr lang="en-US" sz="3200" dirty="0">
                <a:solidFill>
                  <a:schemeClr val="tx1">
                    <a:lumMod val="75000"/>
                    <a:lumOff val="25000"/>
                  </a:schemeClr>
                </a:solidFill>
                <a:ea typeface="MS PGothic" charset="0"/>
              </a:rPr>
              <a:t>is involved?</a:t>
            </a:r>
          </a:p>
          <a:p>
            <a:pPr>
              <a:defRPr/>
            </a:pPr>
            <a:r>
              <a:rPr lang="en-US" sz="3200" dirty="0">
                <a:solidFill>
                  <a:schemeClr val="tx1">
                    <a:lumMod val="75000"/>
                    <a:lumOff val="25000"/>
                  </a:schemeClr>
                </a:solidFill>
                <a:ea typeface="MS PGothic" charset="0"/>
              </a:rPr>
              <a:t>Within school / across schools</a:t>
            </a:r>
            <a:r>
              <a:rPr lang="en-US" sz="3200" dirty="0" smtClean="0">
                <a:solidFill>
                  <a:schemeClr val="tx1">
                    <a:lumMod val="75000"/>
                    <a:lumOff val="25000"/>
                  </a:schemeClr>
                </a:solidFill>
                <a:ea typeface="MS PGothic" charset="0"/>
              </a:rPr>
              <a:t>?</a:t>
            </a:r>
            <a:endParaRPr lang="en-US" sz="3200" dirty="0">
              <a:solidFill>
                <a:schemeClr val="tx1">
                  <a:lumMod val="75000"/>
                  <a:lumOff val="25000"/>
                </a:schemeClr>
              </a:solidFill>
              <a:ea typeface="MS PGothic"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1044575" y="274638"/>
            <a:ext cx="7642225" cy="708025"/>
          </a:xfrm>
        </p:spPr>
        <p:txBody>
          <a:bodyPr/>
          <a:lstStyle/>
          <a:p>
            <a:pPr algn="l"/>
            <a:r>
              <a:rPr lang="en-US" smtClean="0"/>
              <a:t>The value of the framework</a:t>
            </a:r>
          </a:p>
        </p:txBody>
      </p:sp>
      <p:sp>
        <p:nvSpPr>
          <p:cNvPr id="44034" name="Content Placeholder 2"/>
          <p:cNvSpPr>
            <a:spLocks noGrp="1"/>
          </p:cNvSpPr>
          <p:nvPr>
            <p:ph idx="1"/>
          </p:nvPr>
        </p:nvSpPr>
        <p:spPr>
          <a:xfrm>
            <a:off x="1044575" y="1235075"/>
            <a:ext cx="8099425" cy="4991100"/>
          </a:xfrm>
        </p:spPr>
        <p:txBody>
          <a:bodyPr/>
          <a:lstStyle/>
          <a:p>
            <a:pPr>
              <a:buFont typeface="Arial" panose="020B0604020202020204" pitchFamily="34" charset="0"/>
              <a:buChar char="•"/>
              <a:defRPr/>
            </a:pPr>
            <a:r>
              <a:rPr lang="en-NZ" sz="3200" dirty="0">
                <a:solidFill>
                  <a:schemeClr val="tx1">
                    <a:lumMod val="75000"/>
                    <a:lumOff val="25000"/>
                  </a:schemeClr>
                </a:solidFill>
                <a:ea typeface="MS PGothic" charset="0"/>
              </a:rPr>
              <a:t>Builds consistency of what to notice and recognize</a:t>
            </a:r>
          </a:p>
          <a:p>
            <a:pPr>
              <a:buFont typeface="Arial" panose="020B0604020202020204" pitchFamily="34" charset="0"/>
              <a:buChar char="•"/>
              <a:defRPr/>
            </a:pPr>
            <a:r>
              <a:rPr lang="en-US" sz="3200" dirty="0">
                <a:solidFill>
                  <a:schemeClr val="tx1">
                    <a:lumMod val="75000"/>
                    <a:lumOff val="25000"/>
                  </a:schemeClr>
                </a:solidFill>
                <a:ea typeface="MS PGothic" charset="0"/>
              </a:rPr>
              <a:t>Highlights gaps in learning opportunities</a:t>
            </a:r>
          </a:p>
          <a:p>
            <a:pPr>
              <a:buFont typeface="Arial" panose="020B0604020202020204" pitchFamily="34" charset="0"/>
              <a:buChar char="•"/>
              <a:defRPr/>
            </a:pPr>
            <a:r>
              <a:rPr lang="en-NZ" sz="3200" dirty="0">
                <a:solidFill>
                  <a:schemeClr val="tx1">
                    <a:lumMod val="75000"/>
                    <a:lumOff val="25000"/>
                  </a:schemeClr>
                </a:solidFill>
                <a:ea typeface="MS PGothic" charset="0"/>
              </a:rPr>
              <a:t>Gives a consistent framework within and across schools</a:t>
            </a:r>
          </a:p>
          <a:p>
            <a:pPr>
              <a:buFont typeface="Arial" panose="020B0604020202020204" pitchFamily="34" charset="0"/>
              <a:buChar char="•"/>
              <a:defRPr/>
            </a:pPr>
            <a:r>
              <a:rPr lang="en-NZ" sz="3200" dirty="0">
                <a:solidFill>
                  <a:schemeClr val="tx1">
                    <a:lumMod val="75000"/>
                    <a:lumOff val="25000"/>
                  </a:schemeClr>
                </a:solidFill>
                <a:ea typeface="MS PGothic" charset="0"/>
              </a:rPr>
              <a:t>Progress through learning steps is made visible</a:t>
            </a:r>
          </a:p>
          <a:p>
            <a:pPr marL="0" indent="0">
              <a:buFont typeface="Arial" panose="020B0604020202020204" pitchFamily="34" charset="0"/>
              <a:buNone/>
              <a:defRPr/>
            </a:pPr>
            <a:endParaRPr lang="en-NZ" sz="3200" dirty="0">
              <a:solidFill>
                <a:schemeClr val="dk1"/>
              </a:solidFill>
            </a:endParaRPr>
          </a:p>
          <a:p>
            <a:pPr>
              <a:buFont typeface="Arial" panose="020B0604020202020204" pitchFamily="34" charset="0"/>
              <a:buChar char="•"/>
              <a:defRPr/>
            </a:pPr>
            <a:endParaRPr lang="en-US" sz="3200" dirty="0">
              <a:solidFill>
                <a:schemeClr val="dk1"/>
              </a:solidFill>
            </a:endParaRPr>
          </a:p>
          <a:p>
            <a:pPr>
              <a:buFont typeface="Arial" panose="020B0604020202020204" pitchFamily="34" charset="0"/>
              <a:buChar char="•"/>
              <a:defRPr/>
            </a:pPr>
            <a:endParaRPr lang="en-NZ" sz="3200" dirty="0" smtClean="0">
              <a:solidFill>
                <a:schemeClr val="tx1">
                  <a:lumMod val="75000"/>
                  <a:lumOff val="25000"/>
                </a:schemeClr>
              </a:solidFill>
              <a:ea typeface="MS PGothic" charset="0"/>
            </a:endParaRPr>
          </a:p>
          <a:p>
            <a:pPr>
              <a:buFont typeface="Arial" panose="020B0604020202020204" pitchFamily="34" charset="0"/>
              <a:buChar char="•"/>
              <a:defRPr/>
            </a:pPr>
            <a:endParaRPr lang="en-US" sz="3200" dirty="0">
              <a:solidFill>
                <a:schemeClr val="tx1">
                  <a:lumMod val="75000"/>
                  <a:lumOff val="25000"/>
                </a:schemeClr>
              </a:solidFill>
              <a:ea typeface="MS PGothic"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1044575" y="274638"/>
            <a:ext cx="7399338" cy="901700"/>
          </a:xfrm>
        </p:spPr>
        <p:txBody>
          <a:bodyPr/>
          <a:lstStyle/>
          <a:p>
            <a:r>
              <a:rPr lang="en-NZ" dirty="0" smtClean="0"/>
              <a:t>Ben’s recommended OTJ</a:t>
            </a:r>
          </a:p>
        </p:txBody>
      </p:sp>
      <p:sp>
        <p:nvSpPr>
          <p:cNvPr id="7" name="TextBox 6"/>
          <p:cNvSpPr txBox="1">
            <a:spLocks noChangeArrowheads="1"/>
          </p:cNvSpPr>
          <p:nvPr/>
        </p:nvSpPr>
        <p:spPr bwMode="auto">
          <a:xfrm>
            <a:off x="7067550" y="2441575"/>
            <a:ext cx="2076450" cy="12003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04040"/>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rgbClr val="404040"/>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rgbClr val="404040"/>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rgbClr val="404040"/>
                </a:solidFill>
                <a:latin typeface="Calibri" panose="020F0502020204030204" pitchFamily="34" charset="0"/>
                <a:ea typeface="MS PGothic" panose="020B0600070205080204" pitchFamily="34" charset="-128"/>
              </a:defRPr>
            </a:lvl9pPr>
          </a:lstStyle>
          <a:p>
            <a:pPr algn="ctr" fontAlgn="b">
              <a:spcBef>
                <a:spcPct val="0"/>
              </a:spcBef>
              <a:buFontTx/>
              <a:buNone/>
            </a:pPr>
            <a:r>
              <a:rPr lang="en-NZ" sz="1800" dirty="0" smtClean="0">
                <a:solidFill>
                  <a:srgbClr val="000000"/>
                </a:solidFill>
              </a:rPr>
              <a:t>Recommended </a:t>
            </a:r>
          </a:p>
          <a:p>
            <a:pPr algn="ctr" fontAlgn="b">
              <a:spcBef>
                <a:spcPct val="0"/>
              </a:spcBef>
              <a:buFontTx/>
              <a:buNone/>
            </a:pPr>
            <a:r>
              <a:rPr lang="en-NZ" sz="1800" dirty="0" smtClean="0">
                <a:solidFill>
                  <a:srgbClr val="000000"/>
                </a:solidFill>
              </a:rPr>
              <a:t>OTJ</a:t>
            </a:r>
            <a:endParaRPr lang="en-NZ" sz="1800" dirty="0">
              <a:solidFill>
                <a:srgbClr val="000000"/>
              </a:solidFill>
            </a:endParaRPr>
          </a:p>
          <a:p>
            <a:pPr algn="ctr" fontAlgn="b">
              <a:spcBef>
                <a:spcPct val="0"/>
              </a:spcBef>
              <a:buFontTx/>
              <a:buNone/>
            </a:pPr>
            <a:endParaRPr lang="en-NZ" sz="1800" dirty="0">
              <a:solidFill>
                <a:srgbClr val="000000"/>
              </a:solidFill>
            </a:endParaRPr>
          </a:p>
          <a:p>
            <a:pPr algn="ctr" fontAlgn="b">
              <a:spcBef>
                <a:spcPct val="0"/>
              </a:spcBef>
              <a:buFontTx/>
              <a:buNone/>
            </a:pPr>
            <a:r>
              <a:rPr lang="en-NZ" sz="1800" dirty="0">
                <a:solidFill>
                  <a:srgbClr val="000000"/>
                </a:solidFill>
              </a:rPr>
              <a:t>= End of Year 5</a:t>
            </a:r>
          </a:p>
        </p:txBody>
      </p:sp>
      <p:pic>
        <p:nvPicPr>
          <p:cNvPr id="69636" name="Content Placeholder 2"/>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241425" y="1576388"/>
            <a:ext cx="6054725" cy="4352925"/>
          </a:xfrm>
        </p:spPr>
      </p:pic>
      <p:sp>
        <p:nvSpPr>
          <p:cNvPr id="8" name="Oval 7"/>
          <p:cNvSpPr>
            <a:spLocks noChangeArrowheads="1"/>
          </p:cNvSpPr>
          <p:nvPr/>
        </p:nvSpPr>
        <p:spPr bwMode="auto">
          <a:xfrm>
            <a:off x="1447800" y="2909888"/>
            <a:ext cx="190500" cy="200025"/>
          </a:xfrm>
          <a:prstGeom prst="ellipse">
            <a:avLst/>
          </a:prstGeom>
          <a:solidFill>
            <a:srgbClr val="FF0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r>
              <a:rPr lang="en-NZ" dirty="0">
                <a:solidFill>
                  <a:schemeClr val="lt1"/>
                </a:solidFill>
                <a:latin typeface="+mn-lt"/>
                <a:ea typeface="+mn-ea"/>
              </a:rPr>
              <a:t>6</a:t>
            </a:r>
          </a:p>
        </p:txBody>
      </p:sp>
      <p:sp>
        <p:nvSpPr>
          <p:cNvPr id="10" name="Oval 9"/>
          <p:cNvSpPr>
            <a:spLocks noChangeArrowheads="1"/>
          </p:cNvSpPr>
          <p:nvPr/>
        </p:nvSpPr>
        <p:spPr bwMode="auto">
          <a:xfrm>
            <a:off x="4675188" y="3176588"/>
            <a:ext cx="190500" cy="200025"/>
          </a:xfrm>
          <a:prstGeom prst="ellipse">
            <a:avLst/>
          </a:prstGeom>
          <a:solidFill>
            <a:srgbClr val="FF0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r>
              <a:rPr lang="en-NZ" dirty="0">
                <a:solidFill>
                  <a:schemeClr val="lt1"/>
                </a:solidFill>
                <a:latin typeface="+mn-lt"/>
                <a:ea typeface="+mn-ea"/>
              </a:rPr>
              <a:t>3</a:t>
            </a:r>
          </a:p>
        </p:txBody>
      </p:sp>
      <p:sp>
        <p:nvSpPr>
          <p:cNvPr id="11" name="Oval 10"/>
          <p:cNvSpPr>
            <a:spLocks noChangeArrowheads="1"/>
          </p:cNvSpPr>
          <p:nvPr/>
        </p:nvSpPr>
        <p:spPr bwMode="auto">
          <a:xfrm>
            <a:off x="3857625" y="3246438"/>
            <a:ext cx="190500" cy="200025"/>
          </a:xfrm>
          <a:prstGeom prst="ellipse">
            <a:avLst/>
          </a:prstGeom>
          <a:solidFill>
            <a:srgbClr val="FF0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r>
              <a:rPr lang="en-NZ" dirty="0">
                <a:solidFill>
                  <a:schemeClr val="lt1"/>
                </a:solidFill>
                <a:latin typeface="+mn-lt"/>
                <a:ea typeface="+mn-ea"/>
              </a:rPr>
              <a:t>3</a:t>
            </a:r>
          </a:p>
        </p:txBody>
      </p:sp>
      <p:sp>
        <p:nvSpPr>
          <p:cNvPr id="12" name="Oval 11"/>
          <p:cNvSpPr>
            <a:spLocks noChangeArrowheads="1"/>
          </p:cNvSpPr>
          <p:nvPr/>
        </p:nvSpPr>
        <p:spPr bwMode="auto">
          <a:xfrm>
            <a:off x="2243138" y="3076575"/>
            <a:ext cx="190500" cy="200025"/>
          </a:xfrm>
          <a:prstGeom prst="ellipse">
            <a:avLst/>
          </a:prstGeom>
          <a:solidFill>
            <a:srgbClr val="FF0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r>
              <a:rPr lang="en-NZ" dirty="0">
                <a:solidFill>
                  <a:schemeClr val="lt1"/>
                </a:solidFill>
                <a:latin typeface="+mn-lt"/>
                <a:ea typeface="+mn-ea"/>
              </a:rPr>
              <a:t>5</a:t>
            </a:r>
          </a:p>
        </p:txBody>
      </p:sp>
      <p:sp>
        <p:nvSpPr>
          <p:cNvPr id="13" name="Oval 12"/>
          <p:cNvSpPr>
            <a:spLocks noChangeArrowheads="1"/>
          </p:cNvSpPr>
          <p:nvPr/>
        </p:nvSpPr>
        <p:spPr bwMode="auto">
          <a:xfrm>
            <a:off x="3055938" y="2976563"/>
            <a:ext cx="190500" cy="200025"/>
          </a:xfrm>
          <a:prstGeom prst="ellipse">
            <a:avLst/>
          </a:prstGeom>
          <a:solidFill>
            <a:srgbClr val="FF0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r>
              <a:rPr lang="en-NZ" dirty="0">
                <a:solidFill>
                  <a:schemeClr val="lt1"/>
                </a:solidFill>
                <a:latin typeface="+mn-lt"/>
                <a:ea typeface="+mn-ea"/>
              </a:rPr>
              <a:t>4</a:t>
            </a:r>
          </a:p>
        </p:txBody>
      </p:sp>
      <p:sp>
        <p:nvSpPr>
          <p:cNvPr id="14" name="Oval 13"/>
          <p:cNvSpPr>
            <a:spLocks noChangeArrowheads="1"/>
          </p:cNvSpPr>
          <p:nvPr/>
        </p:nvSpPr>
        <p:spPr bwMode="auto">
          <a:xfrm>
            <a:off x="5462588" y="2695575"/>
            <a:ext cx="190500" cy="200025"/>
          </a:xfrm>
          <a:prstGeom prst="ellipse">
            <a:avLst/>
          </a:prstGeom>
          <a:solidFill>
            <a:srgbClr val="FF0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r>
              <a:rPr lang="en-NZ" dirty="0">
                <a:solidFill>
                  <a:schemeClr val="lt1"/>
                </a:solidFill>
                <a:latin typeface="+mn-lt"/>
                <a:ea typeface="+mn-ea"/>
              </a:rPr>
              <a:t>5</a:t>
            </a:r>
          </a:p>
        </p:txBody>
      </p:sp>
      <p:sp>
        <p:nvSpPr>
          <p:cNvPr id="15" name="Oval 14"/>
          <p:cNvSpPr>
            <a:spLocks noChangeArrowheads="1"/>
          </p:cNvSpPr>
          <p:nvPr/>
        </p:nvSpPr>
        <p:spPr bwMode="auto">
          <a:xfrm>
            <a:off x="7067550" y="3276600"/>
            <a:ext cx="190500" cy="200025"/>
          </a:xfrm>
          <a:prstGeom prst="ellipse">
            <a:avLst/>
          </a:prstGeom>
          <a:solidFill>
            <a:srgbClr val="FF0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r>
              <a:rPr lang="en-NZ" dirty="0">
                <a:solidFill>
                  <a:schemeClr val="lt1"/>
                </a:solidFill>
                <a:latin typeface="+mn-lt"/>
                <a:ea typeface="+mn-ea"/>
              </a:rPr>
              <a:t>3</a:t>
            </a:r>
          </a:p>
        </p:txBody>
      </p:sp>
      <p:sp>
        <p:nvSpPr>
          <p:cNvPr id="16" name="Oval 15"/>
          <p:cNvSpPr>
            <a:spLocks noChangeArrowheads="1"/>
          </p:cNvSpPr>
          <p:nvPr/>
        </p:nvSpPr>
        <p:spPr bwMode="auto">
          <a:xfrm>
            <a:off x="6253163" y="3267075"/>
            <a:ext cx="190500" cy="200025"/>
          </a:xfrm>
          <a:prstGeom prst="ellipse">
            <a:avLst/>
          </a:prstGeom>
          <a:solidFill>
            <a:srgbClr val="FF0000"/>
          </a:solidFill>
          <a:ln w="9525">
            <a:solidFill>
              <a:srgbClr val="4A7EBB"/>
            </a:solidFill>
            <a:round/>
            <a:headEnd/>
            <a:tailEnd/>
          </a:ln>
          <a:effectLst>
            <a:outerShdw blurRad="40000" dist="23000" dir="5400000" rotWithShape="0">
              <a:srgbClr val="808080">
                <a:alpha val="34998"/>
              </a:srgbClr>
            </a:outerShdw>
          </a:effectLst>
        </p:spPr>
        <p:txBody>
          <a:bodyPr anchor="ctr"/>
          <a:lstStyle/>
          <a:p>
            <a:pPr algn="ctr">
              <a:defRPr/>
            </a:pPr>
            <a:r>
              <a:rPr lang="en-NZ" dirty="0">
                <a:solidFill>
                  <a:schemeClr val="lt1"/>
                </a:solidFill>
                <a:latin typeface="+mn-lt"/>
                <a:ea typeface="+mn-ea"/>
              </a:rPr>
              <a:t>3</a:t>
            </a:r>
          </a:p>
        </p:txBody>
      </p:sp>
    </p:spTree>
    <p:extLst>
      <p:ext uri="{BB962C8B-B14F-4D97-AF65-F5344CB8AC3E}">
        <p14:creationId xmlns:p14="http://schemas.microsoft.com/office/powerpoint/2010/main" xmlns="" val="840332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NZ" smtClean="0"/>
              <a:t>Role of standardised tools</a:t>
            </a:r>
          </a:p>
        </p:txBody>
      </p:sp>
      <p:sp>
        <p:nvSpPr>
          <p:cNvPr id="53250" name="Content Placeholder 2"/>
          <p:cNvSpPr>
            <a:spLocks noGrp="1"/>
          </p:cNvSpPr>
          <p:nvPr>
            <p:ph idx="1"/>
          </p:nvPr>
        </p:nvSpPr>
        <p:spPr>
          <a:xfrm>
            <a:off x="1044575" y="1254642"/>
            <a:ext cx="7642225" cy="4698483"/>
          </a:xfrm>
        </p:spPr>
        <p:txBody>
          <a:bodyPr/>
          <a:lstStyle/>
          <a:p>
            <a:pPr>
              <a:defRPr/>
            </a:pPr>
            <a:r>
              <a:rPr lang="en-NZ" dirty="0" smtClean="0">
                <a:ea typeface="MS PGothic" charset="0"/>
              </a:rPr>
              <a:t>Standardised test information is still an important form of evidence</a:t>
            </a:r>
          </a:p>
          <a:p>
            <a:pPr>
              <a:defRPr/>
            </a:pPr>
            <a:r>
              <a:rPr lang="en-NZ" dirty="0" smtClean="0">
                <a:ea typeface="MS PGothic" charset="0"/>
              </a:rPr>
              <a:t>For example, correlation between </a:t>
            </a:r>
            <a:r>
              <a:rPr lang="en-NZ" dirty="0">
                <a:ea typeface="MS PGothic" charset="0"/>
              </a:rPr>
              <a:t>s</a:t>
            </a:r>
            <a:r>
              <a:rPr lang="en-NZ" dirty="0" smtClean="0">
                <a:ea typeface="MS PGothic" charset="0"/>
              </a:rPr>
              <a:t>tandardised tool and OTJ </a:t>
            </a:r>
            <a:r>
              <a:rPr lang="en-NZ" dirty="0">
                <a:ea typeface="MS PGothic" charset="0"/>
              </a:rPr>
              <a:t>can provide </a:t>
            </a:r>
            <a:r>
              <a:rPr lang="en-NZ" dirty="0" smtClean="0">
                <a:ea typeface="MS PGothic" charset="0"/>
              </a:rPr>
              <a:t>a degree of confidence.</a:t>
            </a:r>
          </a:p>
          <a:p>
            <a:pPr>
              <a:defRPr/>
            </a:pPr>
            <a:r>
              <a:rPr lang="en-NZ" dirty="0" smtClean="0">
                <a:ea typeface="MS PGothic" charset="0"/>
              </a:rPr>
              <a:t>Non-correlation does not mean the recommended OTJ  is incorrect.</a:t>
            </a:r>
            <a:endParaRPr lang="en-NZ" dirty="0">
              <a:ea typeface="MS PGothic" charset="0"/>
            </a:endParaRPr>
          </a:p>
          <a:p>
            <a:pPr marL="0" indent="0">
              <a:buFont typeface="Arial" charset="0"/>
              <a:buNone/>
              <a:defRPr/>
            </a:pPr>
            <a:endParaRPr lang="en-NZ" dirty="0">
              <a:ea typeface="MS PGothic" charset="0"/>
            </a:endParaRPr>
          </a:p>
        </p:txBody>
      </p:sp>
      <p:pic>
        <p:nvPicPr>
          <p:cNvPr id="82948" name="Picture 1"/>
          <p:cNvPicPr>
            <a:picLocks noChangeAspect="1"/>
          </p:cNvPicPr>
          <p:nvPr/>
        </p:nvPicPr>
        <p:blipFill>
          <a:blip r:embed="rId3"/>
          <a:srcRect/>
          <a:stretch>
            <a:fillRect/>
          </a:stretch>
        </p:blipFill>
        <p:spPr bwMode="auto">
          <a:xfrm>
            <a:off x="5302250" y="4135363"/>
            <a:ext cx="3594100" cy="211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smtClean="0"/>
              <a:t>Links</a:t>
            </a:r>
          </a:p>
        </p:txBody>
      </p:sp>
      <p:sp>
        <p:nvSpPr>
          <p:cNvPr id="84995" name="Content Placeholder 2"/>
          <p:cNvSpPr>
            <a:spLocks noGrp="1"/>
          </p:cNvSpPr>
          <p:nvPr>
            <p:ph idx="1"/>
          </p:nvPr>
        </p:nvSpPr>
        <p:spPr>
          <a:xfrm>
            <a:off x="1044575" y="1169582"/>
            <a:ext cx="7642225" cy="4783544"/>
          </a:xfrm>
        </p:spPr>
        <p:txBody>
          <a:bodyPr/>
          <a:lstStyle/>
          <a:p>
            <a:r>
              <a:rPr lang="en-US" altLang="en-US" dirty="0">
                <a:hlinkClick r:id="rId3"/>
              </a:rPr>
              <a:t>The Aspects Framework </a:t>
            </a:r>
            <a:endParaRPr lang="en-US" altLang="en-US" sz="1800" dirty="0"/>
          </a:p>
          <a:p>
            <a:r>
              <a:rPr lang="en-US" altLang="en-US" dirty="0">
                <a:hlinkClick r:id="rId4"/>
              </a:rPr>
              <a:t>The Mathematics </a:t>
            </a:r>
            <a:r>
              <a:rPr lang="en-US" altLang="en-US" dirty="0" smtClean="0">
                <a:hlinkClick r:id="rId4"/>
              </a:rPr>
              <a:t>aspects</a:t>
            </a:r>
            <a:endParaRPr lang="en-US" altLang="en-US" sz="1800" dirty="0"/>
          </a:p>
          <a:p>
            <a:r>
              <a:rPr lang="en-NZ" dirty="0">
                <a:hlinkClick r:id="rId5"/>
              </a:rPr>
              <a:t>Overall Teacher Judgements</a:t>
            </a:r>
            <a:r>
              <a:rPr lang="en-NZ" dirty="0"/>
              <a:t> </a:t>
            </a:r>
          </a:p>
          <a:p>
            <a:r>
              <a:rPr lang="en-NZ" dirty="0" smtClean="0">
                <a:hlinkClick r:id="rId6"/>
              </a:rPr>
              <a:t>Moderation</a:t>
            </a:r>
            <a:endParaRPr lang="en-NZ" sz="1800" dirty="0"/>
          </a:p>
          <a:p>
            <a:r>
              <a:rPr lang="en-NZ" dirty="0">
                <a:hlinkClick r:id="rId7"/>
              </a:rPr>
              <a:t>The National Standards School Sample Monitoring </a:t>
            </a:r>
            <a:br>
              <a:rPr lang="en-NZ" dirty="0">
                <a:hlinkClick r:id="rId7"/>
              </a:rPr>
            </a:br>
            <a:r>
              <a:rPr lang="en-NZ" dirty="0">
                <a:hlinkClick r:id="rId7"/>
              </a:rPr>
              <a:t>and Evaluation (NSSSME) Project </a:t>
            </a:r>
            <a:endParaRPr lang="en-US" altLang="en-US" dirty="0"/>
          </a:p>
          <a:p>
            <a:r>
              <a:rPr lang="en-US" dirty="0" smtClean="0"/>
              <a:t>Support material from this workshop will be available on the </a:t>
            </a:r>
            <a:r>
              <a:rPr lang="en-US" dirty="0" smtClean="0">
                <a:hlinkClick r:id="rId8"/>
              </a:rPr>
              <a:t>CPL website </a:t>
            </a:r>
            <a:r>
              <a:rPr lang="en-US" dirty="0" smtClean="0"/>
              <a:t>.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1044575" y="120650"/>
            <a:ext cx="7642225" cy="723900"/>
          </a:xfrm>
        </p:spPr>
        <p:txBody>
          <a:bodyPr/>
          <a:lstStyle/>
          <a:p>
            <a:r>
              <a:rPr lang="en-NZ" smtClean="0"/>
              <a:t>Reflect and evaluate</a:t>
            </a:r>
          </a:p>
        </p:txBody>
      </p:sp>
      <p:sp>
        <p:nvSpPr>
          <p:cNvPr id="87043" name="Content Placeholder 2"/>
          <p:cNvSpPr>
            <a:spLocks noGrp="1"/>
          </p:cNvSpPr>
          <p:nvPr>
            <p:ph idx="1"/>
          </p:nvPr>
        </p:nvSpPr>
        <p:spPr>
          <a:xfrm>
            <a:off x="1044575" y="1266825"/>
            <a:ext cx="7986713" cy="4848225"/>
          </a:xfrm>
        </p:spPr>
        <p:txBody>
          <a:bodyPr/>
          <a:lstStyle/>
          <a:p>
            <a:pPr marL="514350" indent="-514350">
              <a:buFont typeface="Calibri" pitchFamily="34" charset="0"/>
              <a:buAutoNum type="arabicPeriod"/>
            </a:pPr>
            <a:r>
              <a:rPr lang="en-NZ" smtClean="0"/>
              <a:t>In what ways will this workshop impact on your moderation practice in your school?</a:t>
            </a:r>
          </a:p>
          <a:p>
            <a:pPr marL="514350" indent="-514350">
              <a:buFont typeface="Calibri" pitchFamily="34" charset="0"/>
              <a:buAutoNum type="arabicPeriod"/>
            </a:pPr>
            <a:endParaRPr lang="en-NZ" smtClean="0"/>
          </a:p>
          <a:p>
            <a:pPr marL="514350" indent="-514350">
              <a:buFont typeface="Calibri" pitchFamily="34" charset="0"/>
              <a:buAutoNum type="arabicPeriod"/>
            </a:pPr>
            <a:r>
              <a:rPr lang="en-NZ" smtClean="0"/>
              <a:t>What are the next steps for Teaching and Learning in your school?</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1"/>
          <p:cNvSpPr txBox="1">
            <a:spLocks noChangeArrowheads="1"/>
          </p:cNvSpPr>
          <p:nvPr/>
        </p:nvSpPr>
        <p:spPr bwMode="auto">
          <a:xfrm>
            <a:off x="7666038" y="7938"/>
            <a:ext cx="1598612" cy="708025"/>
          </a:xfrm>
          <a:prstGeom prst="rect">
            <a:avLst/>
          </a:prstGeom>
          <a:noFill/>
          <a:ln w="9525">
            <a:noFill/>
            <a:miter lim="800000"/>
            <a:headEnd/>
            <a:tailEnd/>
          </a:ln>
        </p:spPr>
        <p:txBody>
          <a:bodyPr>
            <a:spAutoFit/>
          </a:bodyPr>
          <a:lstStyle/>
          <a:p>
            <a:pPr algn="ctr"/>
            <a:r>
              <a:rPr lang="en-US" sz="4000"/>
              <a:t>2010</a:t>
            </a:r>
          </a:p>
        </p:txBody>
      </p:sp>
      <p:pic>
        <p:nvPicPr>
          <p:cNvPr id="26627" name="Picture 1"/>
          <p:cNvPicPr>
            <a:picLocks noChangeAspect="1"/>
          </p:cNvPicPr>
          <p:nvPr/>
        </p:nvPicPr>
        <p:blipFill>
          <a:blip r:embed="rId3"/>
          <a:srcRect/>
          <a:stretch>
            <a:fillRect/>
          </a:stretch>
        </p:blipFill>
        <p:spPr bwMode="auto">
          <a:xfrm>
            <a:off x="6559550" y="722313"/>
            <a:ext cx="2544763" cy="1666875"/>
          </a:xfrm>
          <a:prstGeom prst="rect">
            <a:avLst/>
          </a:prstGeom>
          <a:noFill/>
          <a:ln w="9525">
            <a:noFill/>
            <a:miter lim="800000"/>
            <a:headEnd/>
            <a:tailEnd/>
          </a:ln>
        </p:spPr>
      </p:pic>
      <p:grpSp>
        <p:nvGrpSpPr>
          <p:cNvPr id="26628" name="Group 2"/>
          <p:cNvGrpSpPr>
            <a:grpSpLocks/>
          </p:cNvGrpSpPr>
          <p:nvPr/>
        </p:nvGrpSpPr>
        <p:grpSpPr bwMode="auto">
          <a:xfrm>
            <a:off x="1068388" y="138113"/>
            <a:ext cx="2163762" cy="3663950"/>
            <a:chOff x="1068488" y="138195"/>
            <a:chExt cx="1905150" cy="3313543"/>
          </a:xfrm>
        </p:grpSpPr>
        <p:pic>
          <p:nvPicPr>
            <p:cNvPr id="26634" name="Picture 5"/>
            <p:cNvPicPr>
              <a:picLocks noChangeAspect="1"/>
            </p:cNvPicPr>
            <p:nvPr/>
          </p:nvPicPr>
          <p:blipFill>
            <a:blip r:embed="rId4"/>
            <a:srcRect/>
            <a:stretch>
              <a:fillRect/>
            </a:stretch>
          </p:blipFill>
          <p:spPr bwMode="auto">
            <a:xfrm>
              <a:off x="1068488" y="138195"/>
              <a:ext cx="1905150" cy="266030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40" name="TextBox 1"/>
            <p:cNvSpPr txBox="1">
              <a:spLocks noChangeArrowheads="1"/>
            </p:cNvSpPr>
            <p:nvPr/>
          </p:nvSpPr>
          <p:spPr bwMode="auto">
            <a:xfrm>
              <a:off x="1068488" y="2805407"/>
              <a:ext cx="1905150" cy="646331"/>
            </a:xfrm>
            <a:prstGeom prst="rect">
              <a:avLst/>
            </a:prstGeom>
            <a:noFill/>
            <a:ln w="9525">
              <a:noFill/>
              <a:miter lim="800000"/>
              <a:headEnd/>
              <a:tailEnd/>
            </a:ln>
          </p:spPr>
          <p:txBody>
            <a:bodyPr>
              <a:spAutoFit/>
            </a:bodyPr>
            <a:lstStyle/>
            <a:p>
              <a:pPr algn="ctr"/>
              <a:r>
                <a:rPr lang="en-NZ" b="1"/>
                <a:t>The New Zealand Curriculum</a:t>
              </a:r>
            </a:p>
          </p:txBody>
        </p:sp>
      </p:grpSp>
      <p:grpSp>
        <p:nvGrpSpPr>
          <p:cNvPr id="26629" name="Group 15"/>
          <p:cNvGrpSpPr>
            <a:grpSpLocks/>
          </p:cNvGrpSpPr>
          <p:nvPr/>
        </p:nvGrpSpPr>
        <p:grpSpPr bwMode="auto">
          <a:xfrm>
            <a:off x="3470275" y="1690688"/>
            <a:ext cx="2617788" cy="3157537"/>
            <a:chOff x="3166152" y="1369160"/>
            <a:chExt cx="2762409" cy="3158964"/>
          </a:xfrm>
        </p:grpSpPr>
        <p:grpSp>
          <p:nvGrpSpPr>
            <p:cNvPr id="26635" name="Group 13"/>
            <p:cNvGrpSpPr>
              <a:grpSpLocks/>
            </p:cNvGrpSpPr>
            <p:nvPr/>
          </p:nvGrpSpPr>
          <p:grpSpPr bwMode="auto">
            <a:xfrm>
              <a:off x="3456740" y="1369160"/>
              <a:ext cx="2471821" cy="2001659"/>
              <a:chOff x="3456740" y="2075012"/>
              <a:chExt cx="2471821" cy="2001659"/>
            </a:xfrm>
          </p:grpSpPr>
          <p:pic>
            <p:nvPicPr>
              <p:cNvPr id="5" name="Picture 4"/>
              <p:cNvPicPr>
                <a:picLocks noChangeAspect="1"/>
              </p:cNvPicPr>
              <p:nvPr/>
            </p:nvPicPr>
            <p:blipFill>
              <a:blip r:embed="rId5"/>
              <a:stretch>
                <a:fillRect/>
              </a:stretch>
            </p:blipFill>
            <p:spPr>
              <a:xfrm rot="413180">
                <a:off x="3455962" y="2075012"/>
                <a:ext cx="1325085" cy="1828038"/>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6"/>
              <a:stretch>
                <a:fillRect/>
              </a:stretch>
            </p:blipFill>
            <p:spPr>
              <a:xfrm rot="1470486">
                <a:off x="4598450" y="2194128"/>
                <a:ext cx="1330111" cy="1882038"/>
              </a:xfrm>
              <a:prstGeom prst="rect">
                <a:avLst/>
              </a:prstGeom>
              <a:ln>
                <a:noFill/>
              </a:ln>
              <a:effectLst>
                <a:outerShdw blurRad="292100" dist="139700" dir="2700000" algn="tl" rotWithShape="0">
                  <a:srgbClr val="333333">
                    <a:alpha val="65000"/>
                  </a:srgbClr>
                </a:outerShdw>
              </a:effectLst>
            </p:spPr>
          </p:pic>
        </p:grpSp>
        <p:sp>
          <p:nvSpPr>
            <p:cNvPr id="26636" name="TextBox 19"/>
            <p:cNvSpPr txBox="1">
              <a:spLocks noChangeArrowheads="1"/>
            </p:cNvSpPr>
            <p:nvPr/>
          </p:nvSpPr>
          <p:spPr bwMode="auto">
            <a:xfrm>
              <a:off x="3166152" y="3327795"/>
              <a:ext cx="1905150" cy="1200329"/>
            </a:xfrm>
            <a:prstGeom prst="rect">
              <a:avLst/>
            </a:prstGeom>
            <a:noFill/>
            <a:ln w="9525">
              <a:noFill/>
              <a:miter lim="800000"/>
              <a:headEnd/>
              <a:tailEnd/>
            </a:ln>
          </p:spPr>
          <p:txBody>
            <a:bodyPr>
              <a:spAutoFit/>
            </a:bodyPr>
            <a:lstStyle/>
            <a:p>
              <a:pPr algn="ctr"/>
              <a:r>
                <a:rPr lang="en-NZ" b="1"/>
                <a:t>Literacy Learning Progressions &amp; The Number Framework</a:t>
              </a:r>
            </a:p>
          </p:txBody>
        </p:sp>
      </p:grpSp>
      <p:grpSp>
        <p:nvGrpSpPr>
          <p:cNvPr id="26630" name="Group 16"/>
          <p:cNvGrpSpPr>
            <a:grpSpLocks/>
          </p:cNvGrpSpPr>
          <p:nvPr/>
        </p:nvGrpSpPr>
        <p:grpSpPr bwMode="auto">
          <a:xfrm>
            <a:off x="6226175" y="2820988"/>
            <a:ext cx="2673350" cy="2943225"/>
            <a:chOff x="5777681" y="3415118"/>
            <a:chExt cx="2672781" cy="2941965"/>
          </a:xfrm>
        </p:grpSpPr>
        <p:grpSp>
          <p:nvGrpSpPr>
            <p:cNvPr id="26631" name="Group 14"/>
            <p:cNvGrpSpPr>
              <a:grpSpLocks/>
            </p:cNvGrpSpPr>
            <p:nvPr/>
          </p:nvGrpSpPr>
          <p:grpSpPr bwMode="auto">
            <a:xfrm>
              <a:off x="5777681" y="3415118"/>
              <a:ext cx="2569692" cy="2193810"/>
              <a:chOff x="5777681" y="3976588"/>
              <a:chExt cx="2569692" cy="2193810"/>
            </a:xfrm>
          </p:grpSpPr>
          <p:pic>
            <p:nvPicPr>
              <p:cNvPr id="10" name="Picture 9"/>
              <p:cNvPicPr>
                <a:picLocks noChangeAspect="1"/>
              </p:cNvPicPr>
              <p:nvPr/>
            </p:nvPicPr>
            <p:blipFill>
              <a:blip r:embed="rId7"/>
              <a:stretch>
                <a:fillRect/>
              </a:stretch>
            </p:blipFill>
            <p:spPr>
              <a:xfrm rot="20411453">
                <a:off x="5777681" y="4260628"/>
                <a:ext cx="1352262" cy="1910531"/>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8"/>
              <a:stretch>
                <a:fillRect/>
              </a:stretch>
            </p:blipFill>
            <p:spPr>
              <a:xfrm>
                <a:off x="6983924" y="3976588"/>
                <a:ext cx="1363373" cy="1939094"/>
              </a:xfrm>
              <a:prstGeom prst="rect">
                <a:avLst/>
              </a:prstGeom>
              <a:ln>
                <a:noFill/>
              </a:ln>
              <a:effectLst>
                <a:outerShdw blurRad="292100" dist="139700" dir="2700000" algn="tl" rotWithShape="0">
                  <a:srgbClr val="333333">
                    <a:alpha val="65000"/>
                  </a:srgbClr>
                </a:outerShdw>
              </a:effectLst>
            </p:spPr>
          </p:pic>
        </p:grpSp>
        <p:sp>
          <p:nvSpPr>
            <p:cNvPr id="26632" name="TextBox 20"/>
            <p:cNvSpPr txBox="1">
              <a:spLocks noChangeArrowheads="1"/>
            </p:cNvSpPr>
            <p:nvPr/>
          </p:nvSpPr>
          <p:spPr bwMode="auto">
            <a:xfrm>
              <a:off x="6545312" y="5710752"/>
              <a:ext cx="1905150" cy="646331"/>
            </a:xfrm>
            <a:prstGeom prst="rect">
              <a:avLst/>
            </a:prstGeom>
            <a:noFill/>
            <a:ln w="9525">
              <a:noFill/>
              <a:miter lim="800000"/>
              <a:headEnd/>
              <a:tailEnd/>
            </a:ln>
          </p:spPr>
          <p:txBody>
            <a:bodyPr>
              <a:spAutoFit/>
            </a:bodyPr>
            <a:lstStyle/>
            <a:p>
              <a:pPr algn="ctr"/>
              <a:r>
                <a:rPr lang="en-NZ" b="1"/>
                <a:t>The National Standards</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044575" y="219075"/>
            <a:ext cx="7642225" cy="639763"/>
          </a:xfrm>
        </p:spPr>
        <p:txBody>
          <a:bodyPr/>
          <a:lstStyle/>
          <a:p>
            <a:pPr algn="l"/>
            <a:r>
              <a:rPr lang="en-NZ" smtClean="0"/>
              <a:t>Current context</a:t>
            </a:r>
          </a:p>
        </p:txBody>
      </p:sp>
      <p:sp>
        <p:nvSpPr>
          <p:cNvPr id="27651" name="Content Placeholder 2"/>
          <p:cNvSpPr>
            <a:spLocks noGrp="1"/>
          </p:cNvSpPr>
          <p:nvPr>
            <p:ph idx="1"/>
          </p:nvPr>
        </p:nvSpPr>
        <p:spPr>
          <a:xfrm>
            <a:off x="1697038" y="995363"/>
            <a:ext cx="6553200" cy="1844675"/>
          </a:xfrm>
        </p:spPr>
        <p:txBody>
          <a:bodyPr/>
          <a:lstStyle/>
          <a:p>
            <a:r>
              <a:rPr lang="en-NZ" smtClean="0"/>
              <a:t>Curriculum = outcomes</a:t>
            </a:r>
          </a:p>
          <a:p>
            <a:r>
              <a:rPr lang="en-NZ" smtClean="0"/>
              <a:t>Progression documents = indicators</a:t>
            </a:r>
          </a:p>
          <a:p>
            <a:r>
              <a:rPr lang="en-NZ" smtClean="0"/>
              <a:t>Standards = signposts for progress</a:t>
            </a:r>
          </a:p>
        </p:txBody>
      </p:sp>
      <p:pic>
        <p:nvPicPr>
          <p:cNvPr id="27652" name="Picture 5" descr="http://nzmaths.co.nz/ns-modules/module5b/media/d4708f25-1bcb-436b-94d5-8cb97fcf1c2c.jpg"/>
          <p:cNvPicPr>
            <a:picLocks noChangeAspect="1" noChangeArrowheads="1"/>
          </p:cNvPicPr>
          <p:nvPr/>
        </p:nvPicPr>
        <p:blipFill>
          <a:blip r:embed="rId3"/>
          <a:srcRect/>
          <a:stretch>
            <a:fillRect/>
          </a:stretch>
        </p:blipFill>
        <p:spPr bwMode="auto">
          <a:xfrm>
            <a:off x="1697038" y="2486025"/>
            <a:ext cx="6078537" cy="4191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123950" y="50800"/>
            <a:ext cx="7562850" cy="701675"/>
          </a:xfrm>
        </p:spPr>
        <p:txBody>
          <a:bodyPr/>
          <a:lstStyle/>
          <a:p>
            <a:pPr algn="l"/>
            <a:r>
              <a:rPr lang="en-US" smtClean="0"/>
              <a:t>Current context</a:t>
            </a:r>
          </a:p>
        </p:txBody>
      </p:sp>
      <p:sp>
        <p:nvSpPr>
          <p:cNvPr id="28675" name="Content Placeholder 2"/>
          <p:cNvSpPr>
            <a:spLocks noGrp="1"/>
          </p:cNvSpPr>
          <p:nvPr>
            <p:ph idx="1"/>
          </p:nvPr>
        </p:nvSpPr>
        <p:spPr>
          <a:xfrm>
            <a:off x="1123950" y="754063"/>
            <a:ext cx="7562850" cy="5389562"/>
          </a:xfrm>
        </p:spPr>
        <p:txBody>
          <a:bodyPr/>
          <a:lstStyle/>
          <a:p>
            <a:r>
              <a:rPr lang="en-US" smtClean="0"/>
              <a:t>OTJs are made using multiple sources of evidence</a:t>
            </a:r>
          </a:p>
          <a:p>
            <a:r>
              <a:rPr lang="en-US" smtClean="0"/>
              <a:t>Evidence is collected in a variety of ways -learning conversations, observations and assessment tools</a:t>
            </a:r>
          </a:p>
          <a:p>
            <a:r>
              <a:rPr lang="en-US" smtClean="0"/>
              <a:t>OTJs are made using evidence that show application of the skills, knowledge and understandings across the curriculum</a:t>
            </a:r>
          </a:p>
          <a:p>
            <a:r>
              <a:rPr lang="en-US" smtClean="0"/>
              <a:t>Consistency is essential to the dependability of OTJs – moderation is the process.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1020763" y="47625"/>
            <a:ext cx="7642225" cy="973138"/>
          </a:xfrm>
        </p:spPr>
        <p:txBody>
          <a:bodyPr/>
          <a:lstStyle/>
          <a:p>
            <a:r>
              <a:rPr lang="en-NZ" smtClean="0"/>
              <a:t> </a:t>
            </a:r>
            <a:br>
              <a:rPr lang="en-NZ" smtClean="0"/>
            </a:br>
            <a:r>
              <a:rPr lang="en-NZ" smtClean="0"/>
              <a:t>Monitoring and Evaluation Project</a:t>
            </a:r>
          </a:p>
        </p:txBody>
      </p:sp>
      <p:sp>
        <p:nvSpPr>
          <p:cNvPr id="30723" name="Content Placeholder 2"/>
          <p:cNvSpPr>
            <a:spLocks noGrp="1"/>
          </p:cNvSpPr>
          <p:nvPr>
            <p:ph idx="1"/>
          </p:nvPr>
        </p:nvSpPr>
        <p:spPr>
          <a:xfrm>
            <a:off x="1038225" y="1254125"/>
            <a:ext cx="7723188" cy="4838700"/>
          </a:xfrm>
        </p:spPr>
        <p:txBody>
          <a:bodyPr/>
          <a:lstStyle/>
          <a:p>
            <a:pPr>
              <a:lnSpc>
                <a:spcPct val="90000"/>
              </a:lnSpc>
            </a:pPr>
            <a:endParaRPr lang="en-NZ" dirty="0" smtClean="0"/>
          </a:p>
          <a:p>
            <a:pPr>
              <a:lnSpc>
                <a:spcPct val="90000"/>
              </a:lnSpc>
            </a:pPr>
            <a:r>
              <a:rPr lang="en-NZ" dirty="0" smtClean="0"/>
              <a:t>Evidence suggests </a:t>
            </a:r>
            <a:r>
              <a:rPr lang="en-NZ" dirty="0"/>
              <a:t>that </a:t>
            </a:r>
            <a:r>
              <a:rPr lang="en-NZ" dirty="0" smtClean="0"/>
              <a:t>OTJs </a:t>
            </a:r>
            <a:r>
              <a:rPr lang="en-NZ" dirty="0"/>
              <a:t>do not</a:t>
            </a:r>
            <a:br>
              <a:rPr lang="en-NZ" dirty="0"/>
            </a:br>
            <a:r>
              <a:rPr lang="en-NZ" dirty="0"/>
              <a:t>yet have dependability.</a:t>
            </a:r>
          </a:p>
          <a:p>
            <a:pPr>
              <a:lnSpc>
                <a:spcPct val="90000"/>
              </a:lnSpc>
            </a:pPr>
            <a:r>
              <a:rPr lang="en-NZ" dirty="0"/>
              <a:t>This does not mean that all </a:t>
            </a:r>
            <a:r>
              <a:rPr lang="en-NZ" dirty="0" smtClean="0"/>
              <a:t>OTJs are </a:t>
            </a:r>
            <a:br>
              <a:rPr lang="en-NZ" dirty="0" smtClean="0"/>
            </a:br>
            <a:r>
              <a:rPr lang="en-NZ" dirty="0" smtClean="0"/>
              <a:t>inaccurate. </a:t>
            </a:r>
          </a:p>
          <a:p>
            <a:pPr>
              <a:lnSpc>
                <a:spcPct val="90000"/>
              </a:lnSpc>
            </a:pPr>
            <a:r>
              <a:rPr lang="en-NZ" dirty="0" smtClean="0"/>
              <a:t>The inconsistency in teachers</a:t>
            </a:r>
            <a:r>
              <a:rPr lang="en-NZ" altLang="en-US" dirty="0" smtClean="0"/>
              <a:t>’</a:t>
            </a:r>
            <a:r>
              <a:rPr lang="en-NZ" dirty="0" smtClean="0"/>
              <a:t> ratings is likely a result of the relatively broad nature of the National Standards scale.</a:t>
            </a:r>
          </a:p>
          <a:p>
            <a:pPr>
              <a:lnSpc>
                <a:spcPct val="90000"/>
              </a:lnSpc>
            </a:pPr>
            <a:r>
              <a:rPr lang="en-NZ" dirty="0" smtClean="0"/>
              <a:t>The report indicates principals </a:t>
            </a:r>
            <a:r>
              <a:rPr lang="en-NZ" dirty="0"/>
              <a:t>and teachers </a:t>
            </a:r>
            <a:r>
              <a:rPr lang="en-NZ" dirty="0" smtClean="0"/>
              <a:t>perceive a need for further support around OTJs.</a:t>
            </a:r>
            <a:endParaRPr lang="en-NZ" strike="sngStrike" dirty="0" smtClean="0"/>
          </a:p>
        </p:txBody>
      </p:sp>
      <p:pic>
        <p:nvPicPr>
          <p:cNvPr id="30724" name="Picture 3"/>
          <p:cNvPicPr>
            <a:picLocks noChangeAspect="1"/>
          </p:cNvPicPr>
          <p:nvPr/>
        </p:nvPicPr>
        <p:blipFill>
          <a:blip r:embed="rId3"/>
          <a:srcRect/>
          <a:stretch>
            <a:fillRect/>
          </a:stretch>
        </p:blipFill>
        <p:spPr bwMode="auto">
          <a:xfrm>
            <a:off x="7156450" y="1200150"/>
            <a:ext cx="1327150" cy="1820863"/>
          </a:xfrm>
          <a:prstGeom prst="rect">
            <a:avLst/>
          </a:prstGeom>
          <a:noFill/>
          <a:ln w="9525">
            <a:noFill/>
            <a:miter lim="800000"/>
            <a:headEnd/>
            <a:tailEnd/>
          </a:ln>
        </p:spPr>
      </p:pic>
      <p:sp>
        <p:nvSpPr>
          <p:cNvPr id="30725" name="TextBox 4"/>
          <p:cNvSpPr txBox="1">
            <a:spLocks noChangeArrowheads="1"/>
          </p:cNvSpPr>
          <p:nvPr/>
        </p:nvSpPr>
        <p:spPr bwMode="auto">
          <a:xfrm>
            <a:off x="6208713" y="6319838"/>
            <a:ext cx="2117725" cy="369887"/>
          </a:xfrm>
          <a:prstGeom prst="rect">
            <a:avLst/>
          </a:prstGeom>
          <a:noFill/>
          <a:ln w="9525">
            <a:noFill/>
            <a:miter lim="800000"/>
            <a:headEnd/>
            <a:tailEnd/>
          </a:ln>
        </p:spPr>
        <p:txBody>
          <a:bodyPr>
            <a:spAutoFit/>
          </a:bodyPr>
          <a:lstStyle/>
          <a:p>
            <a:pPr eaLnBrk="1" hangingPunct="1"/>
            <a:r>
              <a:rPr lang="en-NZ"/>
              <a:t>Reference 2013</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020763" y="47625"/>
            <a:ext cx="7642225" cy="973138"/>
          </a:xfrm>
        </p:spPr>
        <p:txBody>
          <a:bodyPr/>
          <a:lstStyle/>
          <a:p>
            <a:r>
              <a:rPr lang="en-NZ" smtClean="0"/>
              <a:t> </a:t>
            </a:r>
            <a:br>
              <a:rPr lang="en-NZ" smtClean="0"/>
            </a:br>
            <a:r>
              <a:rPr lang="en-NZ" smtClean="0"/>
              <a:t>Monitoring and Evaluation Project</a:t>
            </a:r>
          </a:p>
        </p:txBody>
      </p:sp>
      <p:sp>
        <p:nvSpPr>
          <p:cNvPr id="32771" name="Content Placeholder 2"/>
          <p:cNvSpPr>
            <a:spLocks noGrp="1"/>
          </p:cNvSpPr>
          <p:nvPr>
            <p:ph idx="1"/>
          </p:nvPr>
        </p:nvSpPr>
        <p:spPr>
          <a:xfrm>
            <a:off x="1038225" y="1254125"/>
            <a:ext cx="7723188" cy="4838700"/>
          </a:xfrm>
        </p:spPr>
        <p:txBody>
          <a:bodyPr/>
          <a:lstStyle/>
          <a:p>
            <a:pPr>
              <a:lnSpc>
                <a:spcPct val="90000"/>
              </a:lnSpc>
              <a:defRPr/>
            </a:pPr>
            <a:r>
              <a:rPr lang="en-NZ" altLang="en-US" dirty="0"/>
              <a:t>Moderation – more common in </a:t>
            </a:r>
            <a:br>
              <a:rPr lang="en-NZ" altLang="en-US" dirty="0"/>
            </a:br>
            <a:r>
              <a:rPr lang="en-NZ" altLang="en-US" dirty="0" smtClean="0"/>
              <a:t>the area </a:t>
            </a:r>
            <a:r>
              <a:rPr lang="en-NZ" altLang="en-US" dirty="0"/>
              <a:t>of writing than reading </a:t>
            </a:r>
            <a:r>
              <a:rPr lang="en-NZ" altLang="en-US" dirty="0" smtClean="0"/>
              <a:t/>
            </a:r>
            <a:br>
              <a:rPr lang="en-NZ" altLang="en-US" dirty="0" smtClean="0"/>
            </a:br>
            <a:r>
              <a:rPr lang="en-NZ" altLang="en-US" dirty="0" smtClean="0"/>
              <a:t>or </a:t>
            </a:r>
            <a:r>
              <a:rPr lang="en-NZ" altLang="en-US" dirty="0"/>
              <a:t>maths.</a:t>
            </a:r>
          </a:p>
          <a:p>
            <a:pPr>
              <a:lnSpc>
                <a:spcPct val="90000"/>
              </a:lnSpc>
              <a:defRPr/>
            </a:pPr>
            <a:r>
              <a:rPr lang="en-NZ" altLang="en-US" dirty="0"/>
              <a:t>There has been an increase in the </a:t>
            </a:r>
          </a:p>
          <a:p>
            <a:pPr marL="0" indent="0">
              <a:lnSpc>
                <a:spcPct val="90000"/>
              </a:lnSpc>
              <a:spcBef>
                <a:spcPts val="0"/>
              </a:spcBef>
              <a:buFont typeface="Arial" panose="020B0604020202020204" pitchFamily="34" charset="0"/>
              <a:buNone/>
              <a:defRPr/>
            </a:pPr>
            <a:r>
              <a:rPr lang="en-NZ" altLang="en-US" dirty="0"/>
              <a:t>    understanding of moderation as an     </a:t>
            </a:r>
            <a:br>
              <a:rPr lang="en-NZ" altLang="en-US" dirty="0"/>
            </a:br>
            <a:r>
              <a:rPr lang="en-NZ" altLang="en-US" dirty="0"/>
              <a:t>    ‘</a:t>
            </a:r>
            <a:r>
              <a:rPr lang="en-NZ" dirty="0"/>
              <a:t>evaluation discussion informed by </a:t>
            </a:r>
            <a:br>
              <a:rPr lang="en-NZ" dirty="0"/>
            </a:br>
            <a:r>
              <a:rPr lang="en-NZ" dirty="0"/>
              <a:t>    evidence of student achievement.’</a:t>
            </a:r>
          </a:p>
          <a:p>
            <a:pPr>
              <a:lnSpc>
                <a:spcPct val="90000"/>
              </a:lnSpc>
              <a:spcBef>
                <a:spcPts val="0"/>
              </a:spcBef>
              <a:defRPr/>
            </a:pPr>
            <a:r>
              <a:rPr lang="en-NZ" dirty="0"/>
              <a:t>No. of schools moderating effectively has increased</a:t>
            </a:r>
          </a:p>
          <a:p>
            <a:pPr>
              <a:lnSpc>
                <a:spcPct val="90000"/>
              </a:lnSpc>
            </a:pPr>
            <a:endParaRPr lang="en-NZ" sz="3000" dirty="0" smtClean="0"/>
          </a:p>
        </p:txBody>
      </p:sp>
      <p:pic>
        <p:nvPicPr>
          <p:cNvPr id="32772" name="Picture 3"/>
          <p:cNvPicPr>
            <a:picLocks noChangeAspect="1"/>
          </p:cNvPicPr>
          <p:nvPr/>
        </p:nvPicPr>
        <p:blipFill>
          <a:blip r:embed="rId3"/>
          <a:srcRect/>
          <a:stretch>
            <a:fillRect/>
          </a:stretch>
        </p:blipFill>
        <p:spPr bwMode="auto">
          <a:xfrm>
            <a:off x="7156450" y="1200150"/>
            <a:ext cx="1327150" cy="1820863"/>
          </a:xfrm>
          <a:prstGeom prst="rect">
            <a:avLst/>
          </a:prstGeom>
          <a:noFill/>
          <a:ln w="9525">
            <a:noFill/>
            <a:miter lim="800000"/>
            <a:headEnd/>
            <a:tailEnd/>
          </a:ln>
        </p:spPr>
      </p:pic>
      <p:sp>
        <p:nvSpPr>
          <p:cNvPr id="32773" name="TextBox 4"/>
          <p:cNvSpPr txBox="1">
            <a:spLocks noChangeArrowheads="1"/>
          </p:cNvSpPr>
          <p:nvPr/>
        </p:nvSpPr>
        <p:spPr bwMode="auto">
          <a:xfrm>
            <a:off x="6208713" y="6319838"/>
            <a:ext cx="2117725" cy="369887"/>
          </a:xfrm>
          <a:prstGeom prst="rect">
            <a:avLst/>
          </a:prstGeom>
          <a:noFill/>
          <a:ln w="9525">
            <a:noFill/>
            <a:miter lim="800000"/>
            <a:headEnd/>
            <a:tailEnd/>
          </a:ln>
        </p:spPr>
        <p:txBody>
          <a:bodyPr>
            <a:spAutoFit/>
          </a:bodyPr>
          <a:lstStyle/>
          <a:p>
            <a:pPr eaLnBrk="1" hangingPunct="1"/>
            <a:r>
              <a:rPr lang="en-NZ"/>
              <a:t>Reference 2013</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lstStyle/>
          <a:p>
            <a:pPr marL="0" indent="0" algn="ctr">
              <a:buFont typeface="Arial" charset="0"/>
              <a:buNone/>
            </a:pPr>
            <a:r>
              <a:rPr lang="en-US" sz="3200" smtClean="0"/>
              <a:t>How does your process sit against the picture we have presented </a:t>
            </a:r>
          </a:p>
          <a:p>
            <a:pPr marL="0" indent="0" algn="ctr">
              <a:buFont typeface="Arial" charset="0"/>
              <a:buNone/>
            </a:pPr>
            <a:r>
              <a:rPr lang="en-US" sz="3200" smtClean="0"/>
              <a:t>– 2 minutes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PL 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PL Pag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2488</TotalTime>
  <Words>1074</Words>
  <Application>Microsoft Office PowerPoint</Application>
  <PresentationFormat>On-screen Show (4:3)</PresentationFormat>
  <Paragraphs>221</Paragraphs>
  <Slides>35</Slides>
  <Notes>34</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CPL Title page</vt:lpstr>
      <vt:lpstr>CPL Page 2</vt:lpstr>
      <vt:lpstr>Office Theme</vt:lpstr>
      <vt:lpstr>Supporting Teachers to make Overall Teacher Judgments</vt:lpstr>
      <vt:lpstr> The Purpose of OTJ workshops   </vt:lpstr>
      <vt:lpstr>Workshop process</vt:lpstr>
      <vt:lpstr>Slide 4</vt:lpstr>
      <vt:lpstr>Current context</vt:lpstr>
      <vt:lpstr>Current context</vt:lpstr>
      <vt:lpstr>  Monitoring and Evaluation Project</vt:lpstr>
      <vt:lpstr>  Monitoring and Evaluation Project</vt:lpstr>
      <vt:lpstr>Slide 9</vt:lpstr>
      <vt:lpstr>Slide 10</vt:lpstr>
      <vt:lpstr>Slide 11</vt:lpstr>
      <vt:lpstr>Aspect Framework</vt:lpstr>
      <vt:lpstr>Maths framework</vt:lpstr>
      <vt:lpstr>The Aspect Framework – Reading and Writing</vt:lpstr>
      <vt:lpstr>Illustrations</vt:lpstr>
      <vt:lpstr>The components of an illustration</vt:lpstr>
      <vt:lpstr>Sets of Illustrations</vt:lpstr>
      <vt:lpstr>Activity 2</vt:lpstr>
      <vt:lpstr>Activity 2 answers – Additive thinking</vt:lpstr>
      <vt:lpstr>Activity 2 answers – Measurement Sense</vt:lpstr>
      <vt:lpstr>Slide 21</vt:lpstr>
      <vt:lpstr>Illustrations </vt:lpstr>
      <vt:lpstr>Activity 3</vt:lpstr>
      <vt:lpstr>Setting the scene</vt:lpstr>
      <vt:lpstr>Ben</vt:lpstr>
      <vt:lpstr>Slide 26</vt:lpstr>
      <vt:lpstr>Principles of moderation</vt:lpstr>
      <vt:lpstr>Moderate your decision</vt:lpstr>
      <vt:lpstr>Using the framework to support moderation</vt:lpstr>
      <vt:lpstr>Planning for moderation</vt:lpstr>
      <vt:lpstr>The value of the framework</vt:lpstr>
      <vt:lpstr>Ben’s recommended OTJ</vt:lpstr>
      <vt:lpstr>Role of standardised tools</vt:lpstr>
      <vt:lpstr>Links</vt:lpstr>
      <vt:lpstr>Reflect and evaluate</vt:lpstr>
    </vt:vector>
  </TitlesOfParts>
  <Company>Learning Media Limited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Tracey McIntyre</dc:creator>
  <cp:lastModifiedBy>Adrienne Carlisle</cp:lastModifiedBy>
  <cp:revision>280</cp:revision>
  <dcterms:created xsi:type="dcterms:W3CDTF">2011-07-24T22:18:46Z</dcterms:created>
  <dcterms:modified xsi:type="dcterms:W3CDTF">2014-03-27T17:23:54Z</dcterms:modified>
</cp:coreProperties>
</file>