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 snapToGrid="0" snapToObjects="1">
      <p:cViewPr>
        <p:scale>
          <a:sx n="100" d="100"/>
          <a:sy n="100" d="100"/>
        </p:scale>
        <p:origin x="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AD04D-EEAF-4582-9285-D7CCE09230AB}" type="doc">
      <dgm:prSet loTypeId="urn:microsoft.com/office/officeart/2005/8/layout/cycle8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NZ"/>
        </a:p>
      </dgm:t>
    </dgm:pt>
    <dgm:pt modelId="{26BDD03D-4AE2-4320-97C7-E1777F09FC9D}">
      <dgm:prSet phldrT="[Text]"/>
      <dgm:spPr/>
      <dgm:t>
        <a:bodyPr/>
        <a:lstStyle/>
        <a:p>
          <a:endParaRPr lang="en-NZ" dirty="0"/>
        </a:p>
      </dgm:t>
    </dgm:pt>
    <dgm:pt modelId="{0C64B553-6E18-4F6C-92A4-C12636A70D91}" type="parTrans" cxnId="{7A82393D-E5E2-4673-A31F-80F50113795A}">
      <dgm:prSet/>
      <dgm:spPr/>
      <dgm:t>
        <a:bodyPr/>
        <a:lstStyle/>
        <a:p>
          <a:endParaRPr lang="en-NZ"/>
        </a:p>
      </dgm:t>
    </dgm:pt>
    <dgm:pt modelId="{42269C92-6B59-4186-8E77-0DB15E8666CA}" type="sibTrans" cxnId="{7A82393D-E5E2-4673-A31F-80F50113795A}">
      <dgm:prSet/>
      <dgm:spPr/>
      <dgm:t>
        <a:bodyPr/>
        <a:lstStyle/>
        <a:p>
          <a:endParaRPr lang="en-NZ"/>
        </a:p>
      </dgm:t>
    </dgm:pt>
    <dgm:pt modelId="{1B483CD2-9B03-42E6-9E1A-BB8DB1F69FB4}">
      <dgm:prSet phldrT="[Text]"/>
      <dgm:spPr/>
      <dgm:t>
        <a:bodyPr/>
        <a:lstStyle/>
        <a:p>
          <a:endParaRPr lang="en-NZ" dirty="0"/>
        </a:p>
      </dgm:t>
    </dgm:pt>
    <dgm:pt modelId="{A6C025DD-FFC1-4D52-90BE-0779197D1976}" type="parTrans" cxnId="{AD806A30-8556-4B41-ADB7-F209ED0DC0D1}">
      <dgm:prSet/>
      <dgm:spPr/>
      <dgm:t>
        <a:bodyPr/>
        <a:lstStyle/>
        <a:p>
          <a:endParaRPr lang="en-NZ"/>
        </a:p>
      </dgm:t>
    </dgm:pt>
    <dgm:pt modelId="{93D49CA9-DADB-4C3F-8749-90F464360470}" type="sibTrans" cxnId="{AD806A30-8556-4B41-ADB7-F209ED0DC0D1}">
      <dgm:prSet/>
      <dgm:spPr/>
      <dgm:t>
        <a:bodyPr/>
        <a:lstStyle/>
        <a:p>
          <a:endParaRPr lang="en-NZ"/>
        </a:p>
      </dgm:t>
    </dgm:pt>
    <dgm:pt modelId="{A34362FB-0427-4D3D-8DB1-B33B1E6958FC}">
      <dgm:prSet phldrT="[Text]"/>
      <dgm:spPr/>
      <dgm:t>
        <a:bodyPr/>
        <a:lstStyle/>
        <a:p>
          <a:endParaRPr lang="en-NZ" dirty="0" smtClean="0"/>
        </a:p>
        <a:p>
          <a:endParaRPr lang="en-NZ" dirty="0" smtClean="0"/>
        </a:p>
        <a:p>
          <a:endParaRPr lang="en-NZ" dirty="0" smtClean="0"/>
        </a:p>
        <a:p>
          <a:endParaRPr lang="en-NZ" dirty="0" smtClean="0"/>
        </a:p>
        <a:p>
          <a:endParaRPr lang="en-NZ" dirty="0" smtClean="0"/>
        </a:p>
        <a:p>
          <a:endParaRPr lang="en-NZ" dirty="0"/>
        </a:p>
      </dgm:t>
    </dgm:pt>
    <dgm:pt modelId="{095D0157-05D9-4F48-81CE-69D80BC9BA28}" type="parTrans" cxnId="{F818F2B8-2D69-4E29-A4D3-41996562B51D}">
      <dgm:prSet/>
      <dgm:spPr/>
      <dgm:t>
        <a:bodyPr/>
        <a:lstStyle/>
        <a:p>
          <a:endParaRPr lang="en-NZ"/>
        </a:p>
      </dgm:t>
    </dgm:pt>
    <dgm:pt modelId="{54B0549F-8338-4BB2-B11E-A3144BEBDFCB}" type="sibTrans" cxnId="{F818F2B8-2D69-4E29-A4D3-41996562B51D}">
      <dgm:prSet/>
      <dgm:spPr/>
      <dgm:t>
        <a:bodyPr/>
        <a:lstStyle/>
        <a:p>
          <a:endParaRPr lang="en-NZ"/>
        </a:p>
      </dgm:t>
    </dgm:pt>
    <dgm:pt modelId="{4DA55A75-60B4-483E-9FE1-1F5C9D20E461}">
      <dgm:prSet phldrT="[Text]"/>
      <dgm:spPr/>
      <dgm:t>
        <a:bodyPr/>
        <a:lstStyle/>
        <a:p>
          <a:endParaRPr lang="en-NZ" dirty="0" smtClean="0"/>
        </a:p>
        <a:p>
          <a:endParaRPr lang="en-NZ" dirty="0" smtClean="0"/>
        </a:p>
        <a:p>
          <a:endParaRPr lang="en-NZ" dirty="0"/>
        </a:p>
      </dgm:t>
    </dgm:pt>
    <dgm:pt modelId="{0D1DFE9F-FD24-4357-A098-49DF224280C9}" type="parTrans" cxnId="{6C42A69F-97A3-4316-94E7-39B4D1A31EF7}">
      <dgm:prSet/>
      <dgm:spPr/>
      <dgm:t>
        <a:bodyPr/>
        <a:lstStyle/>
        <a:p>
          <a:endParaRPr lang="en-NZ"/>
        </a:p>
      </dgm:t>
    </dgm:pt>
    <dgm:pt modelId="{C09722D8-46B2-4C94-A19F-FD3F3566D34B}" type="sibTrans" cxnId="{6C42A69F-97A3-4316-94E7-39B4D1A31EF7}">
      <dgm:prSet/>
      <dgm:spPr/>
      <dgm:t>
        <a:bodyPr/>
        <a:lstStyle/>
        <a:p>
          <a:endParaRPr lang="en-NZ"/>
        </a:p>
      </dgm:t>
    </dgm:pt>
    <dgm:pt modelId="{0C8AA459-FAEC-4D65-998C-C84E96C36749}">
      <dgm:prSet phldrT="[Text]"/>
      <dgm:spPr/>
      <dgm:t>
        <a:bodyPr/>
        <a:lstStyle/>
        <a:p>
          <a:endParaRPr lang="en-NZ" dirty="0" smtClean="0"/>
        </a:p>
        <a:p>
          <a:endParaRPr lang="en-NZ" dirty="0" smtClean="0"/>
        </a:p>
        <a:p>
          <a:r>
            <a:rPr lang="en-NZ" dirty="0" smtClean="0"/>
            <a:t/>
          </a:r>
          <a:br>
            <a:rPr lang="en-NZ" dirty="0" smtClean="0"/>
          </a:br>
          <a:r>
            <a:rPr lang="en-NZ" dirty="0" smtClean="0"/>
            <a:t>      </a:t>
          </a:r>
          <a:endParaRPr lang="en-NZ" dirty="0"/>
        </a:p>
      </dgm:t>
    </dgm:pt>
    <dgm:pt modelId="{7478A72D-1702-4B45-A736-425314343DEC}" type="sibTrans" cxnId="{0C44AAF4-1A0A-4948-B61F-88DF920649ED}">
      <dgm:prSet/>
      <dgm:spPr/>
      <dgm:t>
        <a:bodyPr/>
        <a:lstStyle/>
        <a:p>
          <a:endParaRPr lang="en-NZ"/>
        </a:p>
      </dgm:t>
    </dgm:pt>
    <dgm:pt modelId="{4D2AF0BE-F4A4-44D5-806C-7864FA2A7DCE}" type="parTrans" cxnId="{0C44AAF4-1A0A-4948-B61F-88DF920649ED}">
      <dgm:prSet/>
      <dgm:spPr/>
      <dgm:t>
        <a:bodyPr/>
        <a:lstStyle/>
        <a:p>
          <a:endParaRPr lang="en-NZ"/>
        </a:p>
      </dgm:t>
    </dgm:pt>
    <dgm:pt modelId="{227CB18B-3779-4C81-AD19-6FEB1BFAF03F}" type="pres">
      <dgm:prSet presAssocID="{7AEAD04D-EEAF-4582-9285-D7CCE09230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5EF388C4-B5C1-4374-89D1-9752BDF93F85}" type="pres">
      <dgm:prSet presAssocID="{7AEAD04D-EEAF-4582-9285-D7CCE09230AB}" presName="wedge1" presStyleLbl="node1" presStyleIdx="0" presStyleCnt="5"/>
      <dgm:spPr/>
      <dgm:t>
        <a:bodyPr/>
        <a:lstStyle/>
        <a:p>
          <a:endParaRPr lang="en-NZ"/>
        </a:p>
      </dgm:t>
    </dgm:pt>
    <dgm:pt modelId="{1660EE75-B7A9-4154-A72A-35F7F82BF523}" type="pres">
      <dgm:prSet presAssocID="{7AEAD04D-EEAF-4582-9285-D7CCE09230AB}" presName="dummy1a" presStyleCnt="0"/>
      <dgm:spPr/>
      <dgm:t>
        <a:bodyPr/>
        <a:lstStyle/>
        <a:p>
          <a:endParaRPr lang="en-NZ"/>
        </a:p>
      </dgm:t>
    </dgm:pt>
    <dgm:pt modelId="{DA3BD184-EF20-4B1C-B1C2-44379FC7D5B4}" type="pres">
      <dgm:prSet presAssocID="{7AEAD04D-EEAF-4582-9285-D7CCE09230AB}" presName="dummy1b" presStyleCnt="0"/>
      <dgm:spPr/>
      <dgm:t>
        <a:bodyPr/>
        <a:lstStyle/>
        <a:p>
          <a:endParaRPr lang="en-NZ"/>
        </a:p>
      </dgm:t>
    </dgm:pt>
    <dgm:pt modelId="{42B3A35E-0058-463F-9236-C61D9F65F035}" type="pres">
      <dgm:prSet presAssocID="{7AEAD04D-EEAF-4582-9285-D7CCE09230AB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9996ADA-E58C-4B2B-935B-4FEEBB1AD204}" type="pres">
      <dgm:prSet presAssocID="{7AEAD04D-EEAF-4582-9285-D7CCE09230AB}" presName="wedge2" presStyleLbl="node1" presStyleIdx="1" presStyleCnt="5"/>
      <dgm:spPr/>
      <dgm:t>
        <a:bodyPr/>
        <a:lstStyle/>
        <a:p>
          <a:endParaRPr lang="en-NZ"/>
        </a:p>
      </dgm:t>
    </dgm:pt>
    <dgm:pt modelId="{6AFC5379-C3D2-430A-B3AB-20B032753877}" type="pres">
      <dgm:prSet presAssocID="{7AEAD04D-EEAF-4582-9285-D7CCE09230AB}" presName="dummy2a" presStyleCnt="0"/>
      <dgm:spPr/>
      <dgm:t>
        <a:bodyPr/>
        <a:lstStyle/>
        <a:p>
          <a:endParaRPr lang="en-NZ"/>
        </a:p>
      </dgm:t>
    </dgm:pt>
    <dgm:pt modelId="{6FB77967-196B-401B-AFD3-64BC4F36CD36}" type="pres">
      <dgm:prSet presAssocID="{7AEAD04D-EEAF-4582-9285-D7CCE09230AB}" presName="dummy2b" presStyleCnt="0"/>
      <dgm:spPr/>
      <dgm:t>
        <a:bodyPr/>
        <a:lstStyle/>
        <a:p>
          <a:endParaRPr lang="en-NZ"/>
        </a:p>
      </dgm:t>
    </dgm:pt>
    <dgm:pt modelId="{788DB575-A4F6-4E3F-9975-0EA773985ECC}" type="pres">
      <dgm:prSet presAssocID="{7AEAD04D-EEAF-4582-9285-D7CCE09230AB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FA8266E-BDAC-43D9-9EAD-B919DA5EC739}" type="pres">
      <dgm:prSet presAssocID="{7AEAD04D-EEAF-4582-9285-D7CCE09230AB}" presName="wedge3" presStyleLbl="node1" presStyleIdx="2" presStyleCnt="5"/>
      <dgm:spPr/>
      <dgm:t>
        <a:bodyPr/>
        <a:lstStyle/>
        <a:p>
          <a:endParaRPr lang="en-NZ"/>
        </a:p>
      </dgm:t>
    </dgm:pt>
    <dgm:pt modelId="{96B7A671-3DC0-4222-AB59-DE1222930AF9}" type="pres">
      <dgm:prSet presAssocID="{7AEAD04D-EEAF-4582-9285-D7CCE09230AB}" presName="dummy3a" presStyleCnt="0"/>
      <dgm:spPr/>
      <dgm:t>
        <a:bodyPr/>
        <a:lstStyle/>
        <a:p>
          <a:endParaRPr lang="en-NZ"/>
        </a:p>
      </dgm:t>
    </dgm:pt>
    <dgm:pt modelId="{A0D5F650-40BC-42D9-BB7C-55D1A24D1BE5}" type="pres">
      <dgm:prSet presAssocID="{7AEAD04D-EEAF-4582-9285-D7CCE09230AB}" presName="dummy3b" presStyleCnt="0"/>
      <dgm:spPr/>
      <dgm:t>
        <a:bodyPr/>
        <a:lstStyle/>
        <a:p>
          <a:endParaRPr lang="en-NZ"/>
        </a:p>
      </dgm:t>
    </dgm:pt>
    <dgm:pt modelId="{4543CE08-3B3B-4CA1-A8A4-C34BF7326769}" type="pres">
      <dgm:prSet presAssocID="{7AEAD04D-EEAF-4582-9285-D7CCE09230AB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65E5F4F-DA84-445F-9CA1-E244FBE2BF9E}" type="pres">
      <dgm:prSet presAssocID="{7AEAD04D-EEAF-4582-9285-D7CCE09230AB}" presName="wedge4" presStyleLbl="node1" presStyleIdx="3" presStyleCnt="5"/>
      <dgm:spPr/>
      <dgm:t>
        <a:bodyPr/>
        <a:lstStyle/>
        <a:p>
          <a:endParaRPr lang="en-NZ"/>
        </a:p>
      </dgm:t>
    </dgm:pt>
    <dgm:pt modelId="{BF759A28-8763-4C6D-B4F6-208AB0C69A21}" type="pres">
      <dgm:prSet presAssocID="{7AEAD04D-EEAF-4582-9285-D7CCE09230AB}" presName="dummy4a" presStyleCnt="0"/>
      <dgm:spPr/>
      <dgm:t>
        <a:bodyPr/>
        <a:lstStyle/>
        <a:p>
          <a:endParaRPr lang="en-NZ"/>
        </a:p>
      </dgm:t>
    </dgm:pt>
    <dgm:pt modelId="{07925189-BC58-40AB-B656-A767DFCA4CBB}" type="pres">
      <dgm:prSet presAssocID="{7AEAD04D-EEAF-4582-9285-D7CCE09230AB}" presName="dummy4b" presStyleCnt="0"/>
      <dgm:spPr/>
      <dgm:t>
        <a:bodyPr/>
        <a:lstStyle/>
        <a:p>
          <a:endParaRPr lang="en-NZ"/>
        </a:p>
      </dgm:t>
    </dgm:pt>
    <dgm:pt modelId="{6325B2C4-A296-40DA-8165-5C1A856BD30D}" type="pres">
      <dgm:prSet presAssocID="{7AEAD04D-EEAF-4582-9285-D7CCE09230AB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F229927-61C3-4431-ACB5-8803A3EC9A5A}" type="pres">
      <dgm:prSet presAssocID="{7AEAD04D-EEAF-4582-9285-D7CCE09230AB}" presName="wedge5" presStyleLbl="node1" presStyleIdx="4" presStyleCnt="5"/>
      <dgm:spPr/>
      <dgm:t>
        <a:bodyPr/>
        <a:lstStyle/>
        <a:p>
          <a:endParaRPr lang="en-NZ"/>
        </a:p>
      </dgm:t>
    </dgm:pt>
    <dgm:pt modelId="{7F7B9331-BF91-487F-B353-C0CAAAD548A0}" type="pres">
      <dgm:prSet presAssocID="{7AEAD04D-EEAF-4582-9285-D7CCE09230AB}" presName="dummy5a" presStyleCnt="0"/>
      <dgm:spPr/>
      <dgm:t>
        <a:bodyPr/>
        <a:lstStyle/>
        <a:p>
          <a:endParaRPr lang="en-NZ"/>
        </a:p>
      </dgm:t>
    </dgm:pt>
    <dgm:pt modelId="{29A05729-A5FA-4BD7-B9B8-4AA4365DA321}" type="pres">
      <dgm:prSet presAssocID="{7AEAD04D-EEAF-4582-9285-D7CCE09230AB}" presName="dummy5b" presStyleCnt="0"/>
      <dgm:spPr/>
      <dgm:t>
        <a:bodyPr/>
        <a:lstStyle/>
        <a:p>
          <a:endParaRPr lang="en-NZ"/>
        </a:p>
      </dgm:t>
    </dgm:pt>
    <dgm:pt modelId="{694F05E4-297C-4C3E-BB0C-AD402010B42E}" type="pres">
      <dgm:prSet presAssocID="{7AEAD04D-EEAF-4582-9285-D7CCE09230AB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E4A02A1-E67E-4D70-8027-AFFF34435B89}" type="pres">
      <dgm:prSet presAssocID="{42269C92-6B59-4186-8E77-0DB15E8666CA}" presName="arrowWedge1" presStyleLbl="fgSibTrans2D1" presStyleIdx="0" presStyleCnt="5"/>
      <dgm:spPr/>
      <dgm:t>
        <a:bodyPr/>
        <a:lstStyle/>
        <a:p>
          <a:endParaRPr lang="en-NZ"/>
        </a:p>
      </dgm:t>
    </dgm:pt>
    <dgm:pt modelId="{B504CCA7-42D5-456F-AF18-370F52A85799}" type="pres">
      <dgm:prSet presAssocID="{54B0549F-8338-4BB2-B11E-A3144BEBDFCB}" presName="arrowWedge2" presStyleLbl="fgSibTrans2D1" presStyleIdx="1" presStyleCnt="5"/>
      <dgm:spPr/>
      <dgm:t>
        <a:bodyPr/>
        <a:lstStyle/>
        <a:p>
          <a:endParaRPr lang="en-NZ"/>
        </a:p>
      </dgm:t>
    </dgm:pt>
    <dgm:pt modelId="{4AA8DE99-44C7-4B3E-A0B8-EE9C56C6A269}" type="pres">
      <dgm:prSet presAssocID="{7478A72D-1702-4B45-A736-425314343DEC}" presName="arrowWedge3" presStyleLbl="fgSibTrans2D1" presStyleIdx="2" presStyleCnt="5"/>
      <dgm:spPr/>
      <dgm:t>
        <a:bodyPr/>
        <a:lstStyle/>
        <a:p>
          <a:endParaRPr lang="en-NZ"/>
        </a:p>
      </dgm:t>
    </dgm:pt>
    <dgm:pt modelId="{F520A694-DFA7-4920-87C8-57FDAD22C8F9}" type="pres">
      <dgm:prSet presAssocID="{C09722D8-46B2-4C94-A19F-FD3F3566D34B}" presName="arrowWedge4" presStyleLbl="fgSibTrans2D1" presStyleIdx="3" presStyleCnt="5"/>
      <dgm:spPr/>
      <dgm:t>
        <a:bodyPr/>
        <a:lstStyle/>
        <a:p>
          <a:endParaRPr lang="en-NZ"/>
        </a:p>
      </dgm:t>
    </dgm:pt>
    <dgm:pt modelId="{591AB30B-8670-49FE-9041-B9ED47DE8DDD}" type="pres">
      <dgm:prSet presAssocID="{93D49CA9-DADB-4C3F-8749-90F464360470}" presName="arrowWedge5" presStyleLbl="fgSibTrans2D1" presStyleIdx="4" presStyleCnt="5"/>
      <dgm:spPr/>
      <dgm:t>
        <a:bodyPr/>
        <a:lstStyle/>
        <a:p>
          <a:endParaRPr lang="en-NZ"/>
        </a:p>
      </dgm:t>
    </dgm:pt>
  </dgm:ptLst>
  <dgm:cxnLst>
    <dgm:cxn modelId="{A8CA869F-69EA-D149-8CA6-317ACE01E9E9}" type="presOf" srcId="{4DA55A75-60B4-483E-9FE1-1F5C9D20E461}" destId="{6325B2C4-A296-40DA-8165-5C1A856BD30D}" srcOrd="1" destOrd="0" presId="urn:microsoft.com/office/officeart/2005/8/layout/cycle8"/>
    <dgm:cxn modelId="{6C42A69F-97A3-4316-94E7-39B4D1A31EF7}" srcId="{7AEAD04D-EEAF-4582-9285-D7CCE09230AB}" destId="{4DA55A75-60B4-483E-9FE1-1F5C9D20E461}" srcOrd="3" destOrd="0" parTransId="{0D1DFE9F-FD24-4357-A098-49DF224280C9}" sibTransId="{C09722D8-46B2-4C94-A19F-FD3F3566D34B}"/>
    <dgm:cxn modelId="{F818F2B8-2D69-4E29-A4D3-41996562B51D}" srcId="{7AEAD04D-EEAF-4582-9285-D7CCE09230AB}" destId="{A34362FB-0427-4D3D-8DB1-B33B1E6958FC}" srcOrd="1" destOrd="0" parTransId="{095D0157-05D9-4F48-81CE-69D80BC9BA28}" sibTransId="{54B0549F-8338-4BB2-B11E-A3144BEBDFCB}"/>
    <dgm:cxn modelId="{7A82393D-E5E2-4673-A31F-80F50113795A}" srcId="{7AEAD04D-EEAF-4582-9285-D7CCE09230AB}" destId="{26BDD03D-4AE2-4320-97C7-E1777F09FC9D}" srcOrd="0" destOrd="0" parTransId="{0C64B553-6E18-4F6C-92A4-C12636A70D91}" sibTransId="{42269C92-6B59-4186-8E77-0DB15E8666CA}"/>
    <dgm:cxn modelId="{0B5EC344-1131-584D-B538-14C126108448}" type="presOf" srcId="{A34362FB-0427-4D3D-8DB1-B33B1E6958FC}" destId="{788DB575-A4F6-4E3F-9975-0EA773985ECC}" srcOrd="1" destOrd="0" presId="urn:microsoft.com/office/officeart/2005/8/layout/cycle8"/>
    <dgm:cxn modelId="{4EC907E7-0FB8-B148-BE07-2197F43FD261}" type="presOf" srcId="{A34362FB-0427-4D3D-8DB1-B33B1E6958FC}" destId="{99996ADA-E58C-4B2B-935B-4FEEBB1AD204}" srcOrd="0" destOrd="0" presId="urn:microsoft.com/office/officeart/2005/8/layout/cycle8"/>
    <dgm:cxn modelId="{9ED666C3-FEAA-CF4C-8684-B7E097334335}" type="presOf" srcId="{4DA55A75-60B4-483E-9FE1-1F5C9D20E461}" destId="{865E5F4F-DA84-445F-9CA1-E244FBE2BF9E}" srcOrd="0" destOrd="0" presId="urn:microsoft.com/office/officeart/2005/8/layout/cycle8"/>
    <dgm:cxn modelId="{56A958CF-864B-E34A-A5FB-70D5C915CAEB}" type="presOf" srcId="{7AEAD04D-EEAF-4582-9285-D7CCE09230AB}" destId="{227CB18B-3779-4C81-AD19-6FEB1BFAF03F}" srcOrd="0" destOrd="0" presId="urn:microsoft.com/office/officeart/2005/8/layout/cycle8"/>
    <dgm:cxn modelId="{E75FCE37-7F38-904A-89FC-499A6C766F72}" type="presOf" srcId="{0C8AA459-FAEC-4D65-998C-C84E96C36749}" destId="{BFA8266E-BDAC-43D9-9EAD-B919DA5EC739}" srcOrd="0" destOrd="0" presId="urn:microsoft.com/office/officeart/2005/8/layout/cycle8"/>
    <dgm:cxn modelId="{C20D3D90-704F-BE4B-BCB5-D7B1B36B5AC0}" type="presOf" srcId="{26BDD03D-4AE2-4320-97C7-E1777F09FC9D}" destId="{5EF388C4-B5C1-4374-89D1-9752BDF93F85}" srcOrd="0" destOrd="0" presId="urn:microsoft.com/office/officeart/2005/8/layout/cycle8"/>
    <dgm:cxn modelId="{DC519FC6-417A-0843-8D68-F84315119E5C}" type="presOf" srcId="{0C8AA459-FAEC-4D65-998C-C84E96C36749}" destId="{4543CE08-3B3B-4CA1-A8A4-C34BF7326769}" srcOrd="1" destOrd="0" presId="urn:microsoft.com/office/officeart/2005/8/layout/cycle8"/>
    <dgm:cxn modelId="{9DEB2B33-6E2A-3144-B7E0-6CC726FFCD42}" type="presOf" srcId="{1B483CD2-9B03-42E6-9E1A-BB8DB1F69FB4}" destId="{694F05E4-297C-4C3E-BB0C-AD402010B42E}" srcOrd="1" destOrd="0" presId="urn:microsoft.com/office/officeart/2005/8/layout/cycle8"/>
    <dgm:cxn modelId="{0C44AAF4-1A0A-4948-B61F-88DF920649ED}" srcId="{7AEAD04D-EEAF-4582-9285-D7CCE09230AB}" destId="{0C8AA459-FAEC-4D65-998C-C84E96C36749}" srcOrd="2" destOrd="0" parTransId="{4D2AF0BE-F4A4-44D5-806C-7864FA2A7DCE}" sibTransId="{7478A72D-1702-4B45-A736-425314343DEC}"/>
    <dgm:cxn modelId="{AD806A30-8556-4B41-ADB7-F209ED0DC0D1}" srcId="{7AEAD04D-EEAF-4582-9285-D7CCE09230AB}" destId="{1B483CD2-9B03-42E6-9E1A-BB8DB1F69FB4}" srcOrd="4" destOrd="0" parTransId="{A6C025DD-FFC1-4D52-90BE-0779197D1976}" sibTransId="{93D49CA9-DADB-4C3F-8749-90F464360470}"/>
    <dgm:cxn modelId="{A56F92DB-7476-404F-8CFE-C9EFFDC89B93}" type="presOf" srcId="{26BDD03D-4AE2-4320-97C7-E1777F09FC9D}" destId="{42B3A35E-0058-463F-9236-C61D9F65F035}" srcOrd="1" destOrd="0" presId="urn:microsoft.com/office/officeart/2005/8/layout/cycle8"/>
    <dgm:cxn modelId="{78E3C9C2-5168-ED4C-8E1A-4EC6D667B8B2}" type="presOf" srcId="{1B483CD2-9B03-42E6-9E1A-BB8DB1F69FB4}" destId="{BF229927-61C3-4431-ACB5-8803A3EC9A5A}" srcOrd="0" destOrd="0" presId="urn:microsoft.com/office/officeart/2005/8/layout/cycle8"/>
    <dgm:cxn modelId="{2770DFCE-5826-DE4F-9734-BBB6D04EF1F8}" type="presParOf" srcId="{227CB18B-3779-4C81-AD19-6FEB1BFAF03F}" destId="{5EF388C4-B5C1-4374-89D1-9752BDF93F85}" srcOrd="0" destOrd="0" presId="urn:microsoft.com/office/officeart/2005/8/layout/cycle8"/>
    <dgm:cxn modelId="{A271F3D9-1433-1D4B-8F79-AB3709D25807}" type="presParOf" srcId="{227CB18B-3779-4C81-AD19-6FEB1BFAF03F}" destId="{1660EE75-B7A9-4154-A72A-35F7F82BF523}" srcOrd="1" destOrd="0" presId="urn:microsoft.com/office/officeart/2005/8/layout/cycle8"/>
    <dgm:cxn modelId="{D2367518-B00C-B140-8AF0-C712FD1A4AC8}" type="presParOf" srcId="{227CB18B-3779-4C81-AD19-6FEB1BFAF03F}" destId="{DA3BD184-EF20-4B1C-B1C2-44379FC7D5B4}" srcOrd="2" destOrd="0" presId="urn:microsoft.com/office/officeart/2005/8/layout/cycle8"/>
    <dgm:cxn modelId="{86E0AC42-8346-C34C-8AF6-91F1E309A0A7}" type="presParOf" srcId="{227CB18B-3779-4C81-AD19-6FEB1BFAF03F}" destId="{42B3A35E-0058-463F-9236-C61D9F65F035}" srcOrd="3" destOrd="0" presId="urn:microsoft.com/office/officeart/2005/8/layout/cycle8"/>
    <dgm:cxn modelId="{67919F0A-3D57-314D-BE79-49849B6B61D3}" type="presParOf" srcId="{227CB18B-3779-4C81-AD19-6FEB1BFAF03F}" destId="{99996ADA-E58C-4B2B-935B-4FEEBB1AD204}" srcOrd="4" destOrd="0" presId="urn:microsoft.com/office/officeart/2005/8/layout/cycle8"/>
    <dgm:cxn modelId="{27906431-D73D-3E40-AD30-D22AAFC8F9AA}" type="presParOf" srcId="{227CB18B-3779-4C81-AD19-6FEB1BFAF03F}" destId="{6AFC5379-C3D2-430A-B3AB-20B032753877}" srcOrd="5" destOrd="0" presId="urn:microsoft.com/office/officeart/2005/8/layout/cycle8"/>
    <dgm:cxn modelId="{4711F989-B1AE-BD48-B169-9F275F29D760}" type="presParOf" srcId="{227CB18B-3779-4C81-AD19-6FEB1BFAF03F}" destId="{6FB77967-196B-401B-AFD3-64BC4F36CD36}" srcOrd="6" destOrd="0" presId="urn:microsoft.com/office/officeart/2005/8/layout/cycle8"/>
    <dgm:cxn modelId="{9A2A9653-FDE7-9E4B-880F-EA0D16DE7F48}" type="presParOf" srcId="{227CB18B-3779-4C81-AD19-6FEB1BFAF03F}" destId="{788DB575-A4F6-4E3F-9975-0EA773985ECC}" srcOrd="7" destOrd="0" presId="urn:microsoft.com/office/officeart/2005/8/layout/cycle8"/>
    <dgm:cxn modelId="{95403785-895A-614A-AEE6-CFB5307FE206}" type="presParOf" srcId="{227CB18B-3779-4C81-AD19-6FEB1BFAF03F}" destId="{BFA8266E-BDAC-43D9-9EAD-B919DA5EC739}" srcOrd="8" destOrd="0" presId="urn:microsoft.com/office/officeart/2005/8/layout/cycle8"/>
    <dgm:cxn modelId="{FCB011A7-C03D-4E48-82DB-F2D0F2D78CB3}" type="presParOf" srcId="{227CB18B-3779-4C81-AD19-6FEB1BFAF03F}" destId="{96B7A671-3DC0-4222-AB59-DE1222930AF9}" srcOrd="9" destOrd="0" presId="urn:microsoft.com/office/officeart/2005/8/layout/cycle8"/>
    <dgm:cxn modelId="{A550E7C1-ADB6-1740-AF9A-39A3EDA6CCF0}" type="presParOf" srcId="{227CB18B-3779-4C81-AD19-6FEB1BFAF03F}" destId="{A0D5F650-40BC-42D9-BB7C-55D1A24D1BE5}" srcOrd="10" destOrd="0" presId="urn:microsoft.com/office/officeart/2005/8/layout/cycle8"/>
    <dgm:cxn modelId="{C304845B-00A2-FC4E-B833-EF5C648761C5}" type="presParOf" srcId="{227CB18B-3779-4C81-AD19-6FEB1BFAF03F}" destId="{4543CE08-3B3B-4CA1-A8A4-C34BF7326769}" srcOrd="11" destOrd="0" presId="urn:microsoft.com/office/officeart/2005/8/layout/cycle8"/>
    <dgm:cxn modelId="{6430D825-45DF-4047-B72A-D9873E81F204}" type="presParOf" srcId="{227CB18B-3779-4C81-AD19-6FEB1BFAF03F}" destId="{865E5F4F-DA84-445F-9CA1-E244FBE2BF9E}" srcOrd="12" destOrd="0" presId="urn:microsoft.com/office/officeart/2005/8/layout/cycle8"/>
    <dgm:cxn modelId="{D87A9566-9728-D44E-85C9-3C7297A8C13D}" type="presParOf" srcId="{227CB18B-3779-4C81-AD19-6FEB1BFAF03F}" destId="{BF759A28-8763-4C6D-B4F6-208AB0C69A21}" srcOrd="13" destOrd="0" presId="urn:microsoft.com/office/officeart/2005/8/layout/cycle8"/>
    <dgm:cxn modelId="{86C0E008-8D61-BB4B-A58C-DC067BFD1E2A}" type="presParOf" srcId="{227CB18B-3779-4C81-AD19-6FEB1BFAF03F}" destId="{07925189-BC58-40AB-B656-A767DFCA4CBB}" srcOrd="14" destOrd="0" presId="urn:microsoft.com/office/officeart/2005/8/layout/cycle8"/>
    <dgm:cxn modelId="{1A214351-51CA-734E-91A4-1B584B8CC9CE}" type="presParOf" srcId="{227CB18B-3779-4C81-AD19-6FEB1BFAF03F}" destId="{6325B2C4-A296-40DA-8165-5C1A856BD30D}" srcOrd="15" destOrd="0" presId="urn:microsoft.com/office/officeart/2005/8/layout/cycle8"/>
    <dgm:cxn modelId="{A6218F07-145F-C546-8ED0-9B86B859C1F2}" type="presParOf" srcId="{227CB18B-3779-4C81-AD19-6FEB1BFAF03F}" destId="{BF229927-61C3-4431-ACB5-8803A3EC9A5A}" srcOrd="16" destOrd="0" presId="urn:microsoft.com/office/officeart/2005/8/layout/cycle8"/>
    <dgm:cxn modelId="{0FEC7770-F0F3-CC40-B6DE-F6AD5104F131}" type="presParOf" srcId="{227CB18B-3779-4C81-AD19-6FEB1BFAF03F}" destId="{7F7B9331-BF91-487F-B353-C0CAAAD548A0}" srcOrd="17" destOrd="0" presId="urn:microsoft.com/office/officeart/2005/8/layout/cycle8"/>
    <dgm:cxn modelId="{FEDC43F3-2CC8-A449-8CD5-23FF85867E8F}" type="presParOf" srcId="{227CB18B-3779-4C81-AD19-6FEB1BFAF03F}" destId="{29A05729-A5FA-4BD7-B9B8-4AA4365DA321}" srcOrd="18" destOrd="0" presId="urn:microsoft.com/office/officeart/2005/8/layout/cycle8"/>
    <dgm:cxn modelId="{249FE2BB-85FA-4543-A668-9D7EE48AEBFC}" type="presParOf" srcId="{227CB18B-3779-4C81-AD19-6FEB1BFAF03F}" destId="{694F05E4-297C-4C3E-BB0C-AD402010B42E}" srcOrd="19" destOrd="0" presId="urn:microsoft.com/office/officeart/2005/8/layout/cycle8"/>
    <dgm:cxn modelId="{068E26C4-C06D-7146-A3E6-A8ACEA1972D5}" type="presParOf" srcId="{227CB18B-3779-4C81-AD19-6FEB1BFAF03F}" destId="{AE4A02A1-E67E-4D70-8027-AFFF34435B89}" srcOrd="20" destOrd="0" presId="urn:microsoft.com/office/officeart/2005/8/layout/cycle8"/>
    <dgm:cxn modelId="{0C838A18-766A-7344-BFA8-7CA8D4B6621B}" type="presParOf" srcId="{227CB18B-3779-4C81-AD19-6FEB1BFAF03F}" destId="{B504CCA7-42D5-456F-AF18-370F52A85799}" srcOrd="21" destOrd="0" presId="urn:microsoft.com/office/officeart/2005/8/layout/cycle8"/>
    <dgm:cxn modelId="{204E1A64-EBAB-0B46-8D03-7F6C836D7AB5}" type="presParOf" srcId="{227CB18B-3779-4C81-AD19-6FEB1BFAF03F}" destId="{4AA8DE99-44C7-4B3E-A0B8-EE9C56C6A269}" srcOrd="22" destOrd="0" presId="urn:microsoft.com/office/officeart/2005/8/layout/cycle8"/>
    <dgm:cxn modelId="{E1FFAF45-B744-8744-B119-AD49CB8F5875}" type="presParOf" srcId="{227CB18B-3779-4C81-AD19-6FEB1BFAF03F}" destId="{F520A694-DFA7-4920-87C8-57FDAD22C8F9}" srcOrd="23" destOrd="0" presId="urn:microsoft.com/office/officeart/2005/8/layout/cycle8"/>
    <dgm:cxn modelId="{E58384EE-1416-104A-9753-B54409332FCB}" type="presParOf" srcId="{227CB18B-3779-4C81-AD19-6FEB1BFAF03F}" destId="{591AB30B-8670-49FE-9041-B9ED47DE8DDD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388C4-B5C1-4374-89D1-9752BDF93F85}">
      <dsp:nvSpPr>
        <dsp:cNvPr id="0" name=""/>
        <dsp:cNvSpPr/>
      </dsp:nvSpPr>
      <dsp:spPr>
        <a:xfrm>
          <a:off x="1736275" y="430013"/>
          <a:ext cx="5835396" cy="5835396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/>
        </a:p>
      </dsp:txBody>
      <dsp:txXfrm>
        <a:off x="4780407" y="1410915"/>
        <a:ext cx="1875663" cy="1250442"/>
      </dsp:txXfrm>
    </dsp:sp>
    <dsp:sp modelId="{99996ADA-E58C-4B2B-935B-4FEEBB1AD204}">
      <dsp:nvSpPr>
        <dsp:cNvPr id="0" name=""/>
        <dsp:cNvSpPr/>
      </dsp:nvSpPr>
      <dsp:spPr>
        <a:xfrm>
          <a:off x="1786293" y="585623"/>
          <a:ext cx="5835396" cy="5835396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/>
        </a:p>
      </dsp:txBody>
      <dsp:txXfrm>
        <a:off x="5544566" y="3251843"/>
        <a:ext cx="1736725" cy="1389380"/>
      </dsp:txXfrm>
    </dsp:sp>
    <dsp:sp modelId="{BFA8266E-BDAC-43D9-9EAD-B919DA5EC739}">
      <dsp:nvSpPr>
        <dsp:cNvPr id="0" name=""/>
        <dsp:cNvSpPr/>
      </dsp:nvSpPr>
      <dsp:spPr>
        <a:xfrm>
          <a:off x="1654302" y="681490"/>
          <a:ext cx="5835396" cy="5835396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200" kern="1200" dirty="0" smtClean="0"/>
            <a:t/>
          </a:r>
          <a:br>
            <a:rPr lang="en-NZ" sz="1200" kern="1200" dirty="0" smtClean="0"/>
          </a:br>
          <a:r>
            <a:rPr lang="en-NZ" sz="1200" kern="1200" dirty="0" smtClean="0"/>
            <a:t>      </a:t>
          </a:r>
          <a:endParaRPr lang="en-NZ" sz="1200" kern="1200" dirty="0"/>
        </a:p>
      </dsp:txBody>
      <dsp:txXfrm>
        <a:off x="3738372" y="4780161"/>
        <a:ext cx="1667256" cy="1528318"/>
      </dsp:txXfrm>
    </dsp:sp>
    <dsp:sp modelId="{865E5F4F-DA84-445F-9CA1-E244FBE2BF9E}">
      <dsp:nvSpPr>
        <dsp:cNvPr id="0" name=""/>
        <dsp:cNvSpPr/>
      </dsp:nvSpPr>
      <dsp:spPr>
        <a:xfrm>
          <a:off x="1522310" y="585623"/>
          <a:ext cx="5835396" cy="5835396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/>
        </a:p>
      </dsp:txBody>
      <dsp:txXfrm>
        <a:off x="1862709" y="3251843"/>
        <a:ext cx="1736725" cy="1389380"/>
      </dsp:txXfrm>
    </dsp:sp>
    <dsp:sp modelId="{BF229927-61C3-4431-ACB5-8803A3EC9A5A}">
      <dsp:nvSpPr>
        <dsp:cNvPr id="0" name=""/>
        <dsp:cNvSpPr/>
      </dsp:nvSpPr>
      <dsp:spPr>
        <a:xfrm>
          <a:off x="1572328" y="430013"/>
          <a:ext cx="5835396" cy="5835396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200" kern="1200" dirty="0"/>
        </a:p>
      </dsp:txBody>
      <dsp:txXfrm>
        <a:off x="2487930" y="1410915"/>
        <a:ext cx="1875663" cy="1250442"/>
      </dsp:txXfrm>
    </dsp:sp>
    <dsp:sp modelId="{AE4A02A1-E67E-4D70-8027-AFFF34435B89}">
      <dsp:nvSpPr>
        <dsp:cNvPr id="0" name=""/>
        <dsp:cNvSpPr/>
      </dsp:nvSpPr>
      <dsp:spPr>
        <a:xfrm>
          <a:off x="1374761" y="68774"/>
          <a:ext cx="6557873" cy="655787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CCA7-42D5-456F-AF18-370F52A85799}">
      <dsp:nvSpPr>
        <dsp:cNvPr id="0" name=""/>
        <dsp:cNvSpPr/>
      </dsp:nvSpPr>
      <dsp:spPr>
        <a:xfrm>
          <a:off x="1425457" y="224333"/>
          <a:ext cx="6557873" cy="6557873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A8DE99-44C7-4B3E-A0B8-EE9C56C6A269}">
      <dsp:nvSpPr>
        <dsp:cNvPr id="0" name=""/>
        <dsp:cNvSpPr/>
      </dsp:nvSpPr>
      <dsp:spPr>
        <a:xfrm>
          <a:off x="1293063" y="320493"/>
          <a:ext cx="6557873" cy="655787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20A694-DFA7-4920-87C8-57FDAD22C8F9}">
      <dsp:nvSpPr>
        <dsp:cNvPr id="0" name=""/>
        <dsp:cNvSpPr/>
      </dsp:nvSpPr>
      <dsp:spPr>
        <a:xfrm>
          <a:off x="1160668" y="224333"/>
          <a:ext cx="6557873" cy="6557873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1AB30B-8670-49FE-9041-B9ED47DE8DDD}">
      <dsp:nvSpPr>
        <dsp:cNvPr id="0" name=""/>
        <dsp:cNvSpPr/>
      </dsp:nvSpPr>
      <dsp:spPr>
        <a:xfrm>
          <a:off x="1211364" y="68774"/>
          <a:ext cx="6557873" cy="6557873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6184-3F8B-F440-8114-BFC5A3E00339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2A0AA-D748-3B41-A92D-8BC54F96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7FB2F-D3B2-4B30-A432-9DCD0086F628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849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0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8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96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3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3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5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4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6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BC68-59D9-444C-B987-0B2425511267}" type="datetimeFigureOut">
              <a:rPr lang="en-US" smtClean="0"/>
              <a:t>17/10/14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62F3-8C10-8B4D-8034-5F8CF0EA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4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4905692"/>
              </p:ext>
            </p:extLst>
          </p:nvPr>
        </p:nvGraphicFramePr>
        <p:xfrm>
          <a:off x="0" y="63500"/>
          <a:ext cx="9144000" cy="694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2700" y="-34905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spc="-1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Information Sharing Actions: </a:t>
            </a:r>
            <a:r>
              <a:rPr lang="en-US" sz="2000" b="1" spc="-100" dirty="0" err="1" smtClean="0">
                <a:solidFill>
                  <a:srgbClr val="31859C"/>
                </a:solidFill>
              </a:rPr>
              <a:t>Ākonga</a:t>
            </a:r>
            <a:r>
              <a:rPr lang="en-US" sz="2000" b="1" spc="-100" dirty="0">
                <a:solidFill>
                  <a:srgbClr val="31859C"/>
                </a:solidFill>
              </a:rPr>
              <a:t>, teachers and </a:t>
            </a:r>
            <a:r>
              <a:rPr lang="en-US" sz="2000" b="1" spc="-100" dirty="0" smtClean="0">
                <a:solidFill>
                  <a:srgbClr val="31859C"/>
                </a:solidFill>
              </a:rPr>
              <a:t>parents share learning focused  </a:t>
            </a:r>
            <a:r>
              <a:rPr lang="en-US" sz="2000" b="1" spc="-100" dirty="0">
                <a:solidFill>
                  <a:srgbClr val="31859C"/>
                </a:solidFill>
              </a:rPr>
              <a:t>information</a:t>
            </a:r>
          </a:p>
          <a:p>
            <a:endParaRPr lang="en-NZ" sz="2400" b="1" spc="-1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5076" y="599638"/>
            <a:ext cx="26626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31859C"/>
                </a:solidFill>
              </a:rPr>
              <a:t>School practices add to family practices</a:t>
            </a:r>
          </a:p>
          <a:p>
            <a:r>
              <a:rPr lang="en-US" sz="1100" b="1" dirty="0" smtClean="0">
                <a:solidFill>
                  <a:srgbClr val="31859C"/>
                </a:solidFill>
              </a:rPr>
              <a:t>Family practices </a:t>
            </a:r>
            <a:r>
              <a:rPr lang="en-US" sz="1100" b="1" dirty="0">
                <a:solidFill>
                  <a:srgbClr val="31859C"/>
                </a:solidFill>
              </a:rPr>
              <a:t>add to </a:t>
            </a:r>
            <a:r>
              <a:rPr lang="en-US" sz="1100" b="1" dirty="0" smtClean="0">
                <a:solidFill>
                  <a:srgbClr val="31859C"/>
                </a:solidFill>
              </a:rPr>
              <a:t>school practices</a:t>
            </a:r>
            <a:endParaRPr lang="en-US" sz="1100" b="1" dirty="0">
              <a:solidFill>
                <a:srgbClr val="31859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6694" y="2619669"/>
            <a:ext cx="160050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Expectations for information sharing </a:t>
            </a:r>
            <a:b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are clear</a:t>
            </a:r>
            <a:b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No parent has to </a:t>
            </a: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wait for information</a:t>
            </a: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6160" y="5294198"/>
            <a:ext cx="27410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31859C"/>
                </a:solidFill>
              </a:rPr>
              <a:t>All are motivated and committed to ongoing learning focused relationships</a:t>
            </a:r>
            <a:endParaRPr lang="en-US" sz="1100" b="1" dirty="0">
              <a:solidFill>
                <a:srgbClr val="31859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019" y="2938374"/>
            <a:ext cx="1680719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31859C"/>
                </a:solidFill>
              </a:rPr>
              <a:t>Students are clear about what they have learnt and what strategies were effective and teachers and parents are clear too</a:t>
            </a:r>
            <a:endParaRPr lang="en-US" sz="1100" b="1" dirty="0">
              <a:solidFill>
                <a:srgbClr val="31859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800" y="877212"/>
            <a:ext cx="23749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31859C"/>
                </a:solidFill>
              </a:rPr>
              <a:t>The school is highly responsive to unique learner and </a:t>
            </a:r>
            <a:r>
              <a:rPr lang="en-US" sz="1100" b="1" dirty="0" err="1" smtClean="0">
                <a:solidFill>
                  <a:srgbClr val="31859C"/>
                </a:solidFill>
              </a:rPr>
              <a:t>whānau</a:t>
            </a:r>
            <a:r>
              <a:rPr lang="en-US" sz="1100" b="1" dirty="0" smtClean="0">
                <a:solidFill>
                  <a:srgbClr val="31859C"/>
                </a:solidFill>
              </a:rPr>
              <a:t> contexts</a:t>
            </a:r>
            <a:endParaRPr lang="en-US" sz="1100" b="1" dirty="0">
              <a:solidFill>
                <a:srgbClr val="31859C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55440" y="2685600"/>
            <a:ext cx="1930400" cy="166851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215968"/>
                </a:solidFill>
              </a:rPr>
              <a:t>Ākonga </a:t>
            </a:r>
            <a:r>
              <a:rPr lang="en-US" sz="1400" dirty="0">
                <a:solidFill>
                  <a:srgbClr val="215968"/>
                </a:solidFill>
              </a:rPr>
              <a:t>are: c</a:t>
            </a:r>
            <a:r>
              <a:rPr lang="en-US" sz="1400" dirty="0" smtClean="0">
                <a:solidFill>
                  <a:srgbClr val="215968"/>
                </a:solidFill>
              </a:rPr>
              <a:t>onfident </a:t>
            </a:r>
            <a:r>
              <a:rPr lang="en-US" sz="1400" dirty="0">
                <a:solidFill>
                  <a:srgbClr val="215968"/>
                </a:solidFill>
              </a:rPr>
              <a:t>c</a:t>
            </a:r>
            <a:r>
              <a:rPr lang="en-US" sz="1400" dirty="0" smtClean="0">
                <a:solidFill>
                  <a:srgbClr val="215968"/>
                </a:solidFill>
              </a:rPr>
              <a:t>onnected</a:t>
            </a:r>
            <a:r>
              <a:rPr lang="en-US" sz="1400" dirty="0">
                <a:solidFill>
                  <a:srgbClr val="215968"/>
                </a:solidFill>
              </a:rPr>
              <a:t>, </a:t>
            </a:r>
          </a:p>
          <a:p>
            <a:pPr algn="ctr"/>
            <a:r>
              <a:rPr lang="en-US" sz="1400" dirty="0">
                <a:solidFill>
                  <a:srgbClr val="215968"/>
                </a:solidFill>
              </a:rPr>
              <a:t>a</a:t>
            </a:r>
            <a:r>
              <a:rPr lang="en-US" sz="1400" dirty="0" smtClean="0">
                <a:solidFill>
                  <a:srgbClr val="215968"/>
                </a:solidFill>
              </a:rPr>
              <a:t>ctively </a:t>
            </a:r>
            <a:r>
              <a:rPr lang="en-US" sz="1400" dirty="0">
                <a:solidFill>
                  <a:srgbClr val="215968"/>
                </a:solidFill>
              </a:rPr>
              <a:t>involved,</a:t>
            </a:r>
          </a:p>
          <a:p>
            <a:pPr algn="ctr"/>
            <a:r>
              <a:rPr lang="en-US" sz="1400" dirty="0">
                <a:solidFill>
                  <a:srgbClr val="215968"/>
                </a:solidFill>
              </a:rPr>
              <a:t> </a:t>
            </a:r>
            <a:r>
              <a:rPr lang="en-US" sz="1400" dirty="0" smtClean="0">
                <a:solidFill>
                  <a:srgbClr val="215968"/>
                </a:solidFill>
              </a:rPr>
              <a:t>life</a:t>
            </a:r>
            <a:r>
              <a:rPr lang="en-US" sz="1400" dirty="0">
                <a:solidFill>
                  <a:srgbClr val="215968"/>
                </a:solidFill>
              </a:rPr>
              <a:t>-long </a:t>
            </a:r>
            <a:r>
              <a:rPr lang="en-US" sz="1400" dirty="0" smtClean="0">
                <a:solidFill>
                  <a:srgbClr val="215968"/>
                </a:solidFill>
              </a:rPr>
              <a:t>learners</a:t>
            </a:r>
            <a:endParaRPr lang="en-US" dirty="0">
              <a:solidFill>
                <a:srgbClr val="21596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087913"/>
            <a:ext cx="2209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100" b="1" dirty="0">
                <a:solidFill>
                  <a:srgbClr val="215968"/>
                </a:solidFill>
              </a:rPr>
              <a:t>We all know and </a:t>
            </a:r>
            <a:r>
              <a:rPr lang="en-NZ" sz="1100" b="1" dirty="0" smtClean="0">
                <a:solidFill>
                  <a:srgbClr val="215968"/>
                </a:solidFill>
              </a:rPr>
              <a:t/>
            </a:r>
            <a:br>
              <a:rPr lang="en-NZ" sz="1100" b="1" dirty="0" smtClean="0">
                <a:solidFill>
                  <a:srgbClr val="215968"/>
                </a:solidFill>
              </a:rPr>
            </a:br>
            <a:r>
              <a:rPr lang="en-NZ" sz="1100" b="1" dirty="0" smtClean="0">
                <a:solidFill>
                  <a:srgbClr val="215968"/>
                </a:solidFill>
              </a:rPr>
              <a:t>understand each </a:t>
            </a:r>
            <a:r>
              <a:rPr lang="en-NZ" sz="1100" b="1" dirty="0">
                <a:solidFill>
                  <a:srgbClr val="215968"/>
                </a:solidFill>
              </a:rPr>
              <a:t>other </a:t>
            </a:r>
            <a:endParaRPr lang="en-NZ" sz="1100" b="1" dirty="0" smtClean="0">
              <a:solidFill>
                <a:srgbClr val="215968"/>
              </a:solidFill>
            </a:endParaRPr>
          </a:p>
          <a:p>
            <a:pPr lvl="0"/>
            <a:r>
              <a:rPr lang="en-NZ" sz="1100" b="1" dirty="0" smtClean="0">
                <a:solidFill>
                  <a:srgbClr val="215968"/>
                </a:solidFill>
              </a:rPr>
              <a:t>and </a:t>
            </a:r>
            <a:r>
              <a:rPr lang="en-NZ" sz="1100" b="1" dirty="0">
                <a:solidFill>
                  <a:srgbClr val="215968"/>
                </a:solidFill>
              </a:rPr>
              <a:t>help each other </a:t>
            </a:r>
            <a:r>
              <a:rPr lang="en-NZ" sz="1100" b="1" dirty="0" smtClean="0">
                <a:solidFill>
                  <a:srgbClr val="215968"/>
                </a:solidFill>
              </a:rPr>
              <a:t>to</a:t>
            </a:r>
            <a:endParaRPr lang="en-NZ" sz="1100" b="1" dirty="0">
              <a:solidFill>
                <a:srgbClr val="215968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build </a:t>
            </a:r>
            <a:r>
              <a:rPr lang="en-NZ" sz="1100" dirty="0"/>
              <a:t>foundations for</a:t>
            </a:r>
            <a:br>
              <a:rPr lang="en-NZ" sz="1100" dirty="0"/>
            </a:br>
            <a:r>
              <a:rPr lang="en-NZ" sz="1100" dirty="0" smtClean="0"/>
              <a:t>learning </a:t>
            </a:r>
            <a:r>
              <a:rPr lang="en-NZ" sz="1100" dirty="0"/>
              <a:t>and engagement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understand </a:t>
            </a:r>
            <a:r>
              <a:rPr lang="en-NZ" sz="1100" dirty="0"/>
              <a:t>who are we</a:t>
            </a:r>
            <a:br>
              <a:rPr lang="en-NZ" sz="1100" dirty="0"/>
            </a:br>
            <a:r>
              <a:rPr lang="en-NZ" sz="1100" dirty="0" smtClean="0"/>
              <a:t>(</a:t>
            </a:r>
            <a:r>
              <a:rPr lang="en-NZ" sz="1100" dirty="0"/>
              <a:t>identity, language, culture?) 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discover </a:t>
            </a:r>
            <a:r>
              <a:rPr lang="en-NZ" sz="1100" dirty="0"/>
              <a:t>what matters to </a:t>
            </a:r>
            <a:r>
              <a:rPr lang="en-NZ" sz="1100" dirty="0" smtClean="0"/>
              <a:t>us</a:t>
            </a:r>
            <a:br>
              <a:rPr lang="en-NZ" sz="1100" dirty="0" smtClean="0"/>
            </a:br>
            <a:r>
              <a:rPr lang="en-NZ" sz="1100" dirty="0" smtClean="0"/>
              <a:t>and</a:t>
            </a:r>
            <a:r>
              <a:rPr lang="en-NZ" sz="1100" dirty="0"/>
              <a:t> </a:t>
            </a:r>
            <a:r>
              <a:rPr lang="en-NZ" sz="1100" dirty="0" smtClean="0"/>
              <a:t>what </a:t>
            </a:r>
            <a:r>
              <a:rPr lang="en-NZ" sz="1100" dirty="0"/>
              <a:t>our strengths are</a:t>
            </a:r>
            <a:endParaRPr lang="en-NZ" sz="1100" b="1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21975" y="1397000"/>
            <a:ext cx="1987527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NZ" sz="1100" b="1" dirty="0">
                <a:solidFill>
                  <a:schemeClr val="accent5">
                    <a:lumMod val="50000"/>
                  </a:schemeClr>
                </a:solidFill>
              </a:rPr>
              <a:t>We </a:t>
            </a:r>
            <a:r>
              <a:rPr lang="en-NZ" sz="1100" b="1" dirty="0" smtClean="0">
                <a:solidFill>
                  <a:schemeClr val="accent5">
                    <a:lumMod val="50000"/>
                  </a:schemeClr>
                </a:solidFill>
              </a:rPr>
              <a:t>evaluate </a:t>
            </a:r>
            <a:r>
              <a:rPr lang="en-NZ" sz="1100" b="1" dirty="0">
                <a:solidFill>
                  <a:schemeClr val="accent5">
                    <a:lumMod val="50000"/>
                  </a:schemeClr>
                </a:solidFill>
              </a:rPr>
              <a:t>information sharing processes and discuss</a:t>
            </a:r>
          </a:p>
          <a:p>
            <a:pPr lvl="0">
              <a:spcAft>
                <a:spcPts val="300"/>
              </a:spcAft>
            </a:pPr>
            <a:r>
              <a:rPr lang="en-NZ" sz="1100" dirty="0"/>
              <a:t>* what’s working and </a:t>
            </a:r>
            <a:r>
              <a:rPr lang="en-NZ" sz="1100" dirty="0" smtClean="0"/>
              <a:t>for</a:t>
            </a:r>
            <a:r>
              <a:rPr lang="en-NZ" sz="1100" dirty="0"/>
              <a:t> </a:t>
            </a:r>
            <a:r>
              <a:rPr lang="en-NZ" sz="1100" dirty="0" smtClean="0"/>
              <a:t>whom</a:t>
            </a:r>
            <a:endParaRPr lang="en-NZ" sz="1100" dirty="0"/>
          </a:p>
          <a:p>
            <a:pPr lvl="0">
              <a:spcAft>
                <a:spcPts val="300"/>
              </a:spcAft>
            </a:pPr>
            <a:r>
              <a:rPr lang="en-NZ" sz="1100" dirty="0"/>
              <a:t>* impacts on priority learners</a:t>
            </a:r>
          </a:p>
          <a:p>
            <a:pPr lvl="0">
              <a:spcAft>
                <a:spcPts val="300"/>
              </a:spcAft>
            </a:pPr>
            <a:r>
              <a:rPr lang="en-NZ" sz="1100" dirty="0"/>
              <a:t>* any concerns</a:t>
            </a:r>
          </a:p>
          <a:p>
            <a:pPr lvl="0">
              <a:spcAft>
                <a:spcPts val="300"/>
              </a:spcAft>
            </a:pPr>
            <a:r>
              <a:rPr lang="en-NZ" sz="1100" dirty="0"/>
              <a:t>* recommended changes</a:t>
            </a:r>
            <a:endParaRPr lang="en-NZ" sz="1100" b="1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6640" y="3297340"/>
            <a:ext cx="19452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100" b="1" dirty="0">
                <a:solidFill>
                  <a:srgbClr val="215968"/>
                </a:solidFill>
              </a:rPr>
              <a:t>We all understand our part and </a:t>
            </a:r>
            <a:r>
              <a:rPr lang="en-NZ" sz="1100" b="1" dirty="0" smtClean="0">
                <a:solidFill>
                  <a:srgbClr val="215968"/>
                </a:solidFill>
              </a:rPr>
              <a:t>together we</a:t>
            </a:r>
            <a:endParaRPr lang="en-NZ" sz="1100" dirty="0">
              <a:solidFill>
                <a:srgbClr val="215968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set </a:t>
            </a:r>
            <a:r>
              <a:rPr lang="en-NZ" sz="1100" dirty="0"/>
              <a:t>goals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define roles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define </a:t>
            </a:r>
            <a:r>
              <a:rPr lang="en-NZ" sz="1100" dirty="0"/>
              <a:t>timeframes 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develop </a:t>
            </a:r>
            <a:r>
              <a:rPr lang="en-NZ" sz="1100" dirty="0"/>
              <a:t>a shared </a:t>
            </a:r>
            <a:r>
              <a:rPr lang="en-NZ" sz="1100" dirty="0" smtClean="0"/>
              <a:t/>
            </a:r>
            <a:br>
              <a:rPr lang="en-NZ" sz="1100" dirty="0" smtClean="0"/>
            </a:br>
            <a:r>
              <a:rPr lang="en-NZ" sz="1100" dirty="0" smtClean="0"/>
              <a:t>picture of </a:t>
            </a:r>
            <a:r>
              <a:rPr lang="en-NZ" sz="1100" dirty="0"/>
              <a:t>‘good’ information </a:t>
            </a:r>
            <a:r>
              <a:rPr lang="en-NZ" sz="1100" dirty="0" smtClean="0"/>
              <a:t>sharing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create </a:t>
            </a:r>
            <a:r>
              <a:rPr lang="en-NZ" sz="1100" dirty="0"/>
              <a:t>success </a:t>
            </a:r>
            <a:r>
              <a:rPr lang="en-NZ" sz="1100" dirty="0" smtClean="0"/>
              <a:t/>
            </a:r>
            <a:br>
              <a:rPr lang="en-NZ" sz="1100" dirty="0" smtClean="0"/>
            </a:br>
            <a:r>
              <a:rPr lang="en-NZ" sz="1100" dirty="0" smtClean="0"/>
              <a:t>indicators </a:t>
            </a:r>
            <a:endParaRPr lang="en-NZ" sz="11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98900" y="4521200"/>
            <a:ext cx="1790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100" b="1" dirty="0">
                <a:solidFill>
                  <a:schemeClr val="accent5">
                    <a:lumMod val="50000"/>
                  </a:schemeClr>
                </a:solidFill>
              </a:rPr>
              <a:t>We all work in </a:t>
            </a:r>
            <a:r>
              <a:rPr lang="en-NZ" sz="1100" b="1" dirty="0" smtClean="0">
                <a:solidFill>
                  <a:schemeClr val="accent5">
                    <a:lumMod val="50000"/>
                  </a:schemeClr>
                </a:solidFill>
              </a:rPr>
              <a:t>the</a:t>
            </a:r>
          </a:p>
          <a:p>
            <a:pPr lvl="0"/>
            <a:r>
              <a:rPr lang="en-NZ" sz="1100" b="1" dirty="0" smtClean="0">
                <a:solidFill>
                  <a:schemeClr val="accent5">
                    <a:lumMod val="50000"/>
                  </a:schemeClr>
                </a:solidFill>
              </a:rPr>
              <a:t>spirit </a:t>
            </a:r>
            <a:r>
              <a:rPr lang="en-NZ" sz="1100" b="1" dirty="0">
                <a:solidFill>
                  <a:schemeClr val="accent5">
                    <a:lumMod val="50000"/>
                  </a:schemeClr>
                </a:solidFill>
              </a:rPr>
              <a:t>of ako </a:t>
            </a:r>
            <a:r>
              <a:rPr lang="en-NZ" sz="1100" b="1" dirty="0" smtClean="0">
                <a:solidFill>
                  <a:srgbClr val="215968"/>
                </a:solidFill>
              </a:rPr>
              <a:t>by</a:t>
            </a:r>
            <a:r>
              <a:rPr lang="en-NZ" sz="1100" dirty="0" smtClean="0"/>
              <a:t> 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supporting </a:t>
            </a:r>
            <a:r>
              <a:rPr lang="en-NZ" sz="1100" dirty="0"/>
              <a:t>ākonga to take increasing responsibility for their </a:t>
            </a:r>
            <a:r>
              <a:rPr lang="en-NZ" sz="1100" dirty="0" smtClean="0"/>
              <a:t>learning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sharing information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providing feedback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celebrating </a:t>
            </a:r>
            <a:r>
              <a:rPr lang="en-NZ" sz="1100" dirty="0"/>
              <a:t>learning  </a:t>
            </a:r>
          </a:p>
          <a:p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955800" y="3181732"/>
            <a:ext cx="185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100" b="1" dirty="0">
                <a:solidFill>
                  <a:srgbClr val="215968"/>
                </a:solidFill>
              </a:rPr>
              <a:t>We formally evaluate progress &amp; achievement </a:t>
            </a:r>
            <a:br>
              <a:rPr lang="en-NZ" sz="1100" b="1" dirty="0">
                <a:solidFill>
                  <a:srgbClr val="215968"/>
                </a:solidFill>
              </a:rPr>
            </a:br>
            <a:r>
              <a:rPr lang="en-NZ" sz="1100" b="1" dirty="0">
                <a:solidFill>
                  <a:srgbClr val="215968"/>
                </a:solidFill>
              </a:rPr>
              <a:t>twice per year by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formally </a:t>
            </a:r>
            <a:r>
              <a:rPr lang="en-NZ" sz="1100" dirty="0"/>
              <a:t>evaluating </a:t>
            </a:r>
            <a:r>
              <a:rPr lang="en-NZ" sz="1100" dirty="0" smtClean="0"/>
              <a:t>progress and achievement</a:t>
            </a:r>
            <a:endParaRPr lang="en-NZ" sz="1100" dirty="0"/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making </a:t>
            </a:r>
            <a:r>
              <a:rPr lang="en-NZ" sz="1100" dirty="0"/>
              <a:t>overall </a:t>
            </a:r>
            <a:r>
              <a:rPr lang="en-NZ" sz="1100" dirty="0" smtClean="0"/>
              <a:t>evaluative </a:t>
            </a:r>
            <a:r>
              <a:rPr lang="en-NZ" sz="1100" dirty="0"/>
              <a:t>judgements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acknowledging strengths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agreeing </a:t>
            </a:r>
            <a:r>
              <a:rPr lang="en-NZ" sz="1100" dirty="0"/>
              <a:t>on next steps</a:t>
            </a:r>
          </a:p>
          <a:p>
            <a:pPr marL="171450" lvl="0" indent="-171450">
              <a:buFont typeface="Arial"/>
              <a:buChar char="•"/>
            </a:pPr>
            <a:r>
              <a:rPr lang="en-NZ" sz="1100" dirty="0" smtClean="0"/>
              <a:t>supporting and celebrating </a:t>
            </a:r>
            <a:r>
              <a:rPr lang="en-NZ" sz="1100" dirty="0"/>
              <a:t>success</a:t>
            </a:r>
          </a:p>
          <a:p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366000" y="986313"/>
            <a:ext cx="184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Our </a:t>
            </a:r>
            <a:r>
              <a:rPr lang="en-US" sz="1200" b="1" dirty="0"/>
              <a:t>k</a:t>
            </a:r>
            <a:r>
              <a:rPr lang="en-US" sz="1200" b="1" dirty="0" smtClean="0"/>
              <a:t>ey actions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747000" y="3689263"/>
            <a:ext cx="184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Our </a:t>
            </a:r>
            <a:r>
              <a:rPr lang="en-US" sz="1200" b="1" dirty="0"/>
              <a:t>k</a:t>
            </a:r>
            <a:r>
              <a:rPr lang="en-US" sz="1200" b="1" dirty="0" smtClean="0"/>
              <a:t>ey actions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0800" y="1265713"/>
            <a:ext cx="184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Our </a:t>
            </a:r>
            <a:r>
              <a:rPr lang="en-US" sz="1200" b="1" dirty="0"/>
              <a:t>k</a:t>
            </a:r>
            <a:r>
              <a:rPr lang="en-US" sz="1200" b="1" dirty="0" smtClean="0"/>
              <a:t>ey actions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-12700" y="3834706"/>
            <a:ext cx="184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Our </a:t>
            </a:r>
            <a:r>
              <a:rPr lang="en-US" sz="1200" b="1" dirty="0"/>
              <a:t>k</a:t>
            </a:r>
            <a:r>
              <a:rPr lang="en-US" sz="1200" b="1" dirty="0" smtClean="0"/>
              <a:t>ey actions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5696872"/>
            <a:ext cx="184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Our </a:t>
            </a:r>
            <a:r>
              <a:rPr lang="en-US" sz="1200" b="1" dirty="0"/>
              <a:t>k</a:t>
            </a:r>
            <a:r>
              <a:rPr lang="en-US" sz="1200" b="1" dirty="0" smtClean="0"/>
              <a:t>ey actions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List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627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195</Words>
  <Application>Microsoft Macintosh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Education Consultant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Chamberlain</dc:creator>
  <cp:lastModifiedBy>Mary Chamberlain</cp:lastModifiedBy>
  <cp:revision>57</cp:revision>
  <cp:lastPrinted>2014-09-02T02:58:57Z</cp:lastPrinted>
  <dcterms:created xsi:type="dcterms:W3CDTF">2014-08-29T02:40:26Z</dcterms:created>
  <dcterms:modified xsi:type="dcterms:W3CDTF">2014-10-16T22:55:35Z</dcterms:modified>
</cp:coreProperties>
</file>