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7"/>
  </p:notesMasterIdLst>
  <p:handoutMasterIdLst>
    <p:handoutMasterId r:id="rId18"/>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1" r:id="rId16"/>
  </p:sldIdLst>
  <p:sldSz cx="9144000" cy="6858000" type="screen4x3"/>
  <p:notesSz cx="6805613" cy="9939338"/>
  <p:defaultTextStyle>
    <a:defPPr>
      <a:defRPr lang="en-US"/>
    </a:defPPr>
    <a:lvl1pPr algn="l" rtl="0" eaLnBrk="0" fontAlgn="base" hangingPunct="0">
      <a:spcBef>
        <a:spcPct val="0"/>
      </a:spcBef>
      <a:spcAft>
        <a:spcPct val="0"/>
      </a:spcAft>
      <a:defRPr kern="1200">
        <a:solidFill>
          <a:schemeClr val="tx1"/>
        </a:solidFill>
        <a:latin typeface="Arial" charset="0"/>
        <a:ea typeface="ＭＳ Ｐゴシック" charset="-128"/>
        <a:cs typeface="+mn-cs"/>
      </a:defRPr>
    </a:lvl1pPr>
    <a:lvl2pPr marL="457200" algn="l" rtl="0" eaLnBrk="0" fontAlgn="base" hangingPunct="0">
      <a:spcBef>
        <a:spcPct val="0"/>
      </a:spcBef>
      <a:spcAft>
        <a:spcPct val="0"/>
      </a:spcAft>
      <a:defRPr kern="1200">
        <a:solidFill>
          <a:schemeClr val="tx1"/>
        </a:solidFill>
        <a:latin typeface="Arial" charset="0"/>
        <a:ea typeface="ＭＳ Ｐゴシック" charset="-128"/>
        <a:cs typeface="+mn-cs"/>
      </a:defRPr>
    </a:lvl2pPr>
    <a:lvl3pPr marL="914400" algn="l" rtl="0" eaLnBrk="0" fontAlgn="base" hangingPunct="0">
      <a:spcBef>
        <a:spcPct val="0"/>
      </a:spcBef>
      <a:spcAft>
        <a:spcPct val="0"/>
      </a:spcAft>
      <a:defRPr kern="1200">
        <a:solidFill>
          <a:schemeClr val="tx1"/>
        </a:solidFill>
        <a:latin typeface="Arial" charset="0"/>
        <a:ea typeface="ＭＳ Ｐゴシック" charset="-128"/>
        <a:cs typeface="+mn-cs"/>
      </a:defRPr>
    </a:lvl3pPr>
    <a:lvl4pPr marL="1371600" algn="l" rtl="0" eaLnBrk="0" fontAlgn="base" hangingPunct="0">
      <a:spcBef>
        <a:spcPct val="0"/>
      </a:spcBef>
      <a:spcAft>
        <a:spcPct val="0"/>
      </a:spcAft>
      <a:defRPr kern="1200">
        <a:solidFill>
          <a:schemeClr val="tx1"/>
        </a:solidFill>
        <a:latin typeface="Arial" charset="0"/>
        <a:ea typeface="ＭＳ Ｐゴシック" charset="-128"/>
        <a:cs typeface="+mn-cs"/>
      </a:defRPr>
    </a:lvl4pPr>
    <a:lvl5pPr marL="1828800" algn="l" rtl="0" eaLnBrk="0" fontAlgn="base" hangingPunct="0">
      <a:spcBef>
        <a:spcPct val="0"/>
      </a:spcBef>
      <a:spcAft>
        <a:spcPct val="0"/>
      </a:spcAft>
      <a:defRPr kern="1200">
        <a:solidFill>
          <a:schemeClr val="tx1"/>
        </a:solidFill>
        <a:latin typeface="Arial" charset="0"/>
        <a:ea typeface="ＭＳ Ｐゴシック" charset="-128"/>
        <a:cs typeface="+mn-cs"/>
      </a:defRPr>
    </a:lvl5pPr>
    <a:lvl6pPr marL="2286000" algn="l" defTabSz="914400" rtl="0" eaLnBrk="1" latinLnBrk="0" hangingPunct="1">
      <a:defRPr kern="1200">
        <a:solidFill>
          <a:schemeClr val="tx1"/>
        </a:solidFill>
        <a:latin typeface="Arial" charset="0"/>
        <a:ea typeface="ＭＳ Ｐゴシック" charset="-128"/>
        <a:cs typeface="+mn-cs"/>
      </a:defRPr>
    </a:lvl6pPr>
    <a:lvl7pPr marL="2743200" algn="l" defTabSz="914400" rtl="0" eaLnBrk="1" latinLnBrk="0" hangingPunct="1">
      <a:defRPr kern="1200">
        <a:solidFill>
          <a:schemeClr val="tx1"/>
        </a:solidFill>
        <a:latin typeface="Arial" charset="0"/>
        <a:ea typeface="ＭＳ Ｐゴシック" charset="-128"/>
        <a:cs typeface="+mn-cs"/>
      </a:defRPr>
    </a:lvl7pPr>
    <a:lvl8pPr marL="3200400" algn="l" defTabSz="914400" rtl="0" eaLnBrk="1" latinLnBrk="0" hangingPunct="1">
      <a:defRPr kern="1200">
        <a:solidFill>
          <a:schemeClr val="tx1"/>
        </a:solidFill>
        <a:latin typeface="Arial" charset="0"/>
        <a:ea typeface="ＭＳ Ｐゴシック" charset="-128"/>
        <a:cs typeface="+mn-cs"/>
      </a:defRPr>
    </a:lvl8pPr>
    <a:lvl9pPr marL="3657600" algn="l" defTabSz="914400" rtl="0" eaLnBrk="1" latinLnBrk="0" hangingPunct="1">
      <a:defRPr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30">
          <p15:clr>
            <a:srgbClr val="A4A3A4"/>
          </p15:clr>
        </p15:guide>
        <p15:guide id="2" pos="2143">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64A2"/>
    <a:srgbClr val="9BBB59"/>
    <a:srgbClr val="C0504D"/>
    <a:srgbClr val="4BACC6"/>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5255"/>
    <p:restoredTop sz="50000"/>
  </p:normalViewPr>
  <p:slideViewPr>
    <p:cSldViewPr>
      <p:cViewPr>
        <p:scale>
          <a:sx n="100" d="100"/>
          <a:sy n="100" d="100"/>
        </p:scale>
        <p:origin x="928" y="336"/>
      </p:cViewPr>
      <p:guideLst>
        <p:guide orient="horz" pos="2160"/>
        <p:guide pos="2880"/>
      </p:guideLst>
    </p:cSldViewPr>
  </p:slideViewPr>
  <p:notesTextViewPr>
    <p:cViewPr>
      <p:scale>
        <a:sx n="100" d="100"/>
        <a:sy n="100" d="100"/>
      </p:scale>
      <p:origin x="0" y="0"/>
    </p:cViewPr>
  </p:notesTextViewPr>
  <p:notesViewPr>
    <p:cSldViewPr>
      <p:cViewPr>
        <p:scale>
          <a:sx n="100" d="100"/>
          <a:sy n="100" d="100"/>
        </p:scale>
        <p:origin x="-3056" y="40"/>
      </p:cViewPr>
      <p:guideLst>
        <p:guide orient="horz" pos="3130"/>
        <p:guide pos="2143"/>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notesMaster" Target="notesMasters/notesMaster1.xml"/><Relationship Id="rId18" Type="http://schemas.openxmlformats.org/officeDocument/2006/relationships/handoutMaster" Target="handoutMasters/handoutMaster1.xml"/><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E4E2278-09F5-43F1-87D8-C94CB67DE496}" type="doc">
      <dgm:prSet loTypeId="urn:microsoft.com/office/officeart/2005/8/layout/radial6" loCatId="cycle" qsTypeId="urn:microsoft.com/office/officeart/2005/8/quickstyle/simple1" qsCatId="simple" csTypeId="urn:microsoft.com/office/officeart/2005/8/colors/colorful1" csCatId="colorful" phldr="1"/>
      <dgm:spPr/>
      <dgm:t>
        <a:bodyPr/>
        <a:lstStyle/>
        <a:p>
          <a:endParaRPr lang="en-NZ"/>
        </a:p>
      </dgm:t>
    </dgm:pt>
    <dgm:pt modelId="{F56E831D-D0F4-45C5-8822-52408DDE5398}">
      <dgm:prSet phldrT="[Text]" custT="1"/>
      <dgm:spPr>
        <a:solidFill>
          <a:srgbClr val="0070C0"/>
        </a:solidFill>
      </dgm:spPr>
      <dgm:t>
        <a:bodyPr/>
        <a:lstStyle/>
        <a:p>
          <a:r>
            <a:rPr lang="en-NZ" sz="1800" dirty="0" smtClean="0">
              <a:latin typeface="Calibri" charset="0"/>
              <a:ea typeface="Calibri" charset="0"/>
              <a:cs typeface="Calibri" charset="0"/>
            </a:rPr>
            <a:t>Focus on learning and teaching</a:t>
          </a:r>
          <a:endParaRPr lang="en-NZ" sz="1800" dirty="0">
            <a:latin typeface="Calibri" charset="0"/>
            <a:ea typeface="Calibri" charset="0"/>
            <a:cs typeface="Calibri" charset="0"/>
          </a:endParaRPr>
        </a:p>
      </dgm:t>
    </dgm:pt>
    <dgm:pt modelId="{B2F471C1-B132-4E19-802F-8E59DCF5C167}" type="parTrans" cxnId="{5C4052C7-009D-4F86-A206-73C682DB28ED}">
      <dgm:prSet/>
      <dgm:spPr/>
      <dgm:t>
        <a:bodyPr/>
        <a:lstStyle/>
        <a:p>
          <a:endParaRPr lang="en-NZ"/>
        </a:p>
      </dgm:t>
    </dgm:pt>
    <dgm:pt modelId="{EB40C7B3-29D5-493E-B9EC-46C7BBDE179A}" type="sibTrans" cxnId="{5C4052C7-009D-4F86-A206-73C682DB28ED}">
      <dgm:prSet/>
      <dgm:spPr/>
      <dgm:t>
        <a:bodyPr/>
        <a:lstStyle/>
        <a:p>
          <a:endParaRPr lang="en-NZ"/>
        </a:p>
      </dgm:t>
    </dgm:pt>
    <dgm:pt modelId="{5CA03580-3502-467A-91B5-759E9B9A9C67}">
      <dgm:prSet phldrT="[Text]" custT="1"/>
      <dgm:spPr>
        <a:solidFill>
          <a:srgbClr val="C0504D"/>
        </a:solidFill>
      </dgm:spPr>
      <dgm:t>
        <a:bodyPr/>
        <a:lstStyle/>
        <a:p>
          <a:r>
            <a:rPr lang="en-NZ" sz="1200" dirty="0" smtClean="0">
              <a:latin typeface="Calibri" charset="0"/>
              <a:ea typeface="Calibri" charset="0"/>
              <a:cs typeface="Calibri" charset="0"/>
            </a:rPr>
            <a:t>How do you identify aspects teachers unsure about?</a:t>
          </a:r>
          <a:endParaRPr lang="en-NZ" sz="1200" dirty="0">
            <a:latin typeface="Calibri" charset="0"/>
            <a:ea typeface="Calibri" charset="0"/>
            <a:cs typeface="Calibri" charset="0"/>
          </a:endParaRPr>
        </a:p>
      </dgm:t>
    </dgm:pt>
    <dgm:pt modelId="{870E9D41-33E2-420C-9A17-A0A197393D4D}" type="parTrans" cxnId="{64EA4630-C3C8-4C72-A111-1AFB847FAB7B}">
      <dgm:prSet/>
      <dgm:spPr/>
      <dgm:t>
        <a:bodyPr/>
        <a:lstStyle/>
        <a:p>
          <a:endParaRPr lang="en-NZ"/>
        </a:p>
      </dgm:t>
    </dgm:pt>
    <dgm:pt modelId="{0E833845-D742-411E-B370-0F9DD1D6CF09}" type="sibTrans" cxnId="{64EA4630-C3C8-4C72-A111-1AFB847FAB7B}">
      <dgm:prSet/>
      <dgm:spPr>
        <a:solidFill>
          <a:srgbClr val="C0504D"/>
        </a:solidFill>
      </dgm:spPr>
      <dgm:t>
        <a:bodyPr/>
        <a:lstStyle/>
        <a:p>
          <a:endParaRPr lang="en-NZ" sz="1400">
            <a:latin typeface="Calibri" charset="0"/>
            <a:ea typeface="Calibri" charset="0"/>
            <a:cs typeface="Calibri" charset="0"/>
          </a:endParaRPr>
        </a:p>
      </dgm:t>
    </dgm:pt>
    <dgm:pt modelId="{A51DED6D-0C90-4F0C-B95A-62DA03CD101F}">
      <dgm:prSet phldrT="[Text]" custT="1"/>
      <dgm:spPr>
        <a:solidFill>
          <a:srgbClr val="9BBB59"/>
        </a:solidFill>
      </dgm:spPr>
      <dgm:t>
        <a:bodyPr/>
        <a:lstStyle/>
        <a:p>
          <a:r>
            <a:rPr lang="en-NZ" sz="1200" dirty="0" smtClean="0">
              <a:latin typeface="Calibri" charset="0"/>
              <a:ea typeface="Calibri" charset="0"/>
              <a:cs typeface="Calibri" charset="0"/>
            </a:rPr>
            <a:t>When so you invite experts &amp; facilitators; or engage in further study or research?</a:t>
          </a:r>
          <a:endParaRPr lang="en-NZ" sz="1200" dirty="0">
            <a:latin typeface="Calibri" charset="0"/>
            <a:ea typeface="Calibri" charset="0"/>
            <a:cs typeface="Calibri" charset="0"/>
          </a:endParaRPr>
        </a:p>
      </dgm:t>
    </dgm:pt>
    <dgm:pt modelId="{F3A4F1B4-F470-4653-A0E9-DE2447AE210C}" type="parTrans" cxnId="{89F8BC96-2725-4793-9479-DCDCCBB121A6}">
      <dgm:prSet/>
      <dgm:spPr/>
      <dgm:t>
        <a:bodyPr/>
        <a:lstStyle/>
        <a:p>
          <a:endParaRPr lang="en-NZ"/>
        </a:p>
      </dgm:t>
    </dgm:pt>
    <dgm:pt modelId="{404AF7CE-24FF-418C-AEEE-8C6D756C37D8}" type="sibTrans" cxnId="{89F8BC96-2725-4793-9479-DCDCCBB121A6}">
      <dgm:prSet/>
      <dgm:spPr>
        <a:solidFill>
          <a:srgbClr val="9BBB59"/>
        </a:solidFill>
      </dgm:spPr>
      <dgm:t>
        <a:bodyPr/>
        <a:lstStyle/>
        <a:p>
          <a:endParaRPr lang="en-NZ" sz="1400">
            <a:latin typeface="Calibri" charset="0"/>
            <a:ea typeface="Calibri" charset="0"/>
            <a:cs typeface="Calibri" charset="0"/>
          </a:endParaRPr>
        </a:p>
      </dgm:t>
    </dgm:pt>
    <dgm:pt modelId="{642BADBF-14AC-4513-8B1F-6B2E054D7D1E}">
      <dgm:prSet phldrT="[Text]" custT="1"/>
      <dgm:spPr>
        <a:solidFill>
          <a:srgbClr val="8064A2"/>
        </a:solidFill>
      </dgm:spPr>
      <dgm:t>
        <a:bodyPr/>
        <a:lstStyle/>
        <a:p>
          <a:r>
            <a:rPr lang="en-NZ" sz="1200" dirty="0" smtClean="0">
              <a:latin typeface="Calibri" charset="0"/>
              <a:ea typeface="Calibri" charset="0"/>
              <a:cs typeface="Calibri" charset="0"/>
            </a:rPr>
            <a:t>How do teachers dialogue to reach deeper understanding?</a:t>
          </a:r>
          <a:endParaRPr lang="en-NZ" sz="1200" dirty="0">
            <a:latin typeface="Calibri" charset="0"/>
            <a:ea typeface="Calibri" charset="0"/>
            <a:cs typeface="Calibri" charset="0"/>
          </a:endParaRPr>
        </a:p>
      </dgm:t>
    </dgm:pt>
    <dgm:pt modelId="{34DA4805-89F6-4363-BA6F-6CF4679C9C7F}" type="parTrans" cxnId="{AFA642C3-2DB3-4BC6-9A1C-3256ED663648}">
      <dgm:prSet/>
      <dgm:spPr/>
      <dgm:t>
        <a:bodyPr/>
        <a:lstStyle/>
        <a:p>
          <a:endParaRPr lang="en-NZ"/>
        </a:p>
      </dgm:t>
    </dgm:pt>
    <dgm:pt modelId="{61D21450-DE42-4DCF-AEC4-68DE92D9B7E1}" type="sibTrans" cxnId="{AFA642C3-2DB3-4BC6-9A1C-3256ED663648}">
      <dgm:prSet/>
      <dgm:spPr>
        <a:solidFill>
          <a:srgbClr val="8064A2"/>
        </a:solidFill>
      </dgm:spPr>
      <dgm:t>
        <a:bodyPr/>
        <a:lstStyle/>
        <a:p>
          <a:endParaRPr lang="en-NZ" sz="1400">
            <a:latin typeface="Calibri" charset="0"/>
            <a:ea typeface="Calibri" charset="0"/>
            <a:cs typeface="Calibri" charset="0"/>
          </a:endParaRPr>
        </a:p>
      </dgm:t>
    </dgm:pt>
    <dgm:pt modelId="{DDB0DDDB-EDFC-4E43-8C73-FC721CC80DE1}">
      <dgm:prSet phldrT="[Text]" custT="1"/>
      <dgm:spPr>
        <a:solidFill>
          <a:srgbClr val="4BACC6"/>
        </a:solidFill>
      </dgm:spPr>
      <dgm:t>
        <a:bodyPr/>
        <a:lstStyle/>
        <a:p>
          <a:r>
            <a:rPr lang="en-NZ" sz="1200" dirty="0" smtClean="0">
              <a:latin typeface="Calibri" charset="0"/>
              <a:ea typeface="Calibri" charset="0"/>
              <a:cs typeface="Calibri" charset="0"/>
            </a:rPr>
            <a:t>How do you apply ideas in collaborative planning for learning and teaching?</a:t>
          </a:r>
          <a:endParaRPr lang="en-NZ" sz="1200" dirty="0">
            <a:latin typeface="Calibri" charset="0"/>
            <a:ea typeface="Calibri" charset="0"/>
            <a:cs typeface="Calibri" charset="0"/>
          </a:endParaRPr>
        </a:p>
      </dgm:t>
    </dgm:pt>
    <dgm:pt modelId="{D0CE55C7-BFA3-4717-BEFF-69AC20D99295}" type="parTrans" cxnId="{3B3F6845-6A93-4F96-B821-F8F571393984}">
      <dgm:prSet/>
      <dgm:spPr/>
      <dgm:t>
        <a:bodyPr/>
        <a:lstStyle/>
        <a:p>
          <a:endParaRPr lang="en-NZ"/>
        </a:p>
      </dgm:t>
    </dgm:pt>
    <dgm:pt modelId="{EB7CD6C3-F89E-4807-A154-C00130D62434}" type="sibTrans" cxnId="{3B3F6845-6A93-4F96-B821-F8F571393984}">
      <dgm:prSet/>
      <dgm:spPr>
        <a:solidFill>
          <a:srgbClr val="4BACC6"/>
        </a:solidFill>
      </dgm:spPr>
      <dgm:t>
        <a:bodyPr/>
        <a:lstStyle/>
        <a:p>
          <a:endParaRPr lang="en-NZ" sz="1400">
            <a:latin typeface="Calibri" charset="0"/>
            <a:ea typeface="Calibri" charset="0"/>
            <a:cs typeface="Calibri" charset="0"/>
          </a:endParaRPr>
        </a:p>
      </dgm:t>
    </dgm:pt>
    <dgm:pt modelId="{77119B24-F633-458B-B9CF-09E290EFB81B}" type="pres">
      <dgm:prSet presAssocID="{3E4E2278-09F5-43F1-87D8-C94CB67DE496}" presName="Name0" presStyleCnt="0">
        <dgm:presLayoutVars>
          <dgm:chMax val="1"/>
          <dgm:dir/>
          <dgm:animLvl val="ctr"/>
          <dgm:resizeHandles val="exact"/>
        </dgm:presLayoutVars>
      </dgm:prSet>
      <dgm:spPr/>
      <dgm:t>
        <a:bodyPr/>
        <a:lstStyle/>
        <a:p>
          <a:endParaRPr lang="en-US"/>
        </a:p>
      </dgm:t>
    </dgm:pt>
    <dgm:pt modelId="{85854DE1-22BC-4081-9BEA-EAAB11B2F817}" type="pres">
      <dgm:prSet presAssocID="{F56E831D-D0F4-45C5-8822-52408DDE5398}" presName="centerShape" presStyleLbl="node0" presStyleIdx="0" presStyleCnt="1" custScaleX="110000" custScaleY="110000"/>
      <dgm:spPr/>
      <dgm:t>
        <a:bodyPr/>
        <a:lstStyle/>
        <a:p>
          <a:endParaRPr lang="en-US"/>
        </a:p>
      </dgm:t>
    </dgm:pt>
    <dgm:pt modelId="{6F12EA62-68E9-426F-9FAA-7FC34056BB54}" type="pres">
      <dgm:prSet presAssocID="{5CA03580-3502-467A-91B5-759E9B9A9C67}" presName="node" presStyleLbl="node1" presStyleIdx="0" presStyleCnt="4" custScaleX="133100" custScaleY="133100">
        <dgm:presLayoutVars>
          <dgm:bulletEnabled val="1"/>
        </dgm:presLayoutVars>
      </dgm:prSet>
      <dgm:spPr/>
      <dgm:t>
        <a:bodyPr/>
        <a:lstStyle/>
        <a:p>
          <a:endParaRPr lang="en-NZ"/>
        </a:p>
      </dgm:t>
    </dgm:pt>
    <dgm:pt modelId="{3201DE65-E4A0-4178-9EB5-AB694AA70834}" type="pres">
      <dgm:prSet presAssocID="{5CA03580-3502-467A-91B5-759E9B9A9C67}" presName="dummy" presStyleCnt="0"/>
      <dgm:spPr/>
    </dgm:pt>
    <dgm:pt modelId="{966EDF19-5273-4F6C-94DC-E4CB16036A12}" type="pres">
      <dgm:prSet presAssocID="{0E833845-D742-411E-B370-0F9DD1D6CF09}" presName="sibTrans" presStyleLbl="sibTrans2D1" presStyleIdx="0" presStyleCnt="4"/>
      <dgm:spPr/>
      <dgm:t>
        <a:bodyPr/>
        <a:lstStyle/>
        <a:p>
          <a:endParaRPr lang="en-US"/>
        </a:p>
      </dgm:t>
    </dgm:pt>
    <dgm:pt modelId="{43FE0CB3-2AA7-4186-955A-A57F036CE712}" type="pres">
      <dgm:prSet presAssocID="{A51DED6D-0C90-4F0C-B95A-62DA03CD101F}" presName="node" presStyleLbl="node1" presStyleIdx="1" presStyleCnt="4" custScaleX="133100" custScaleY="133100">
        <dgm:presLayoutVars>
          <dgm:bulletEnabled val="1"/>
        </dgm:presLayoutVars>
      </dgm:prSet>
      <dgm:spPr/>
      <dgm:t>
        <a:bodyPr/>
        <a:lstStyle/>
        <a:p>
          <a:endParaRPr lang="en-NZ"/>
        </a:p>
      </dgm:t>
    </dgm:pt>
    <dgm:pt modelId="{3514D280-38E8-49EC-82C3-C2DA63D7D6BD}" type="pres">
      <dgm:prSet presAssocID="{A51DED6D-0C90-4F0C-B95A-62DA03CD101F}" presName="dummy" presStyleCnt="0"/>
      <dgm:spPr/>
    </dgm:pt>
    <dgm:pt modelId="{576F085F-D55B-4BA4-A98B-9D1F1115EF53}" type="pres">
      <dgm:prSet presAssocID="{404AF7CE-24FF-418C-AEEE-8C6D756C37D8}" presName="sibTrans" presStyleLbl="sibTrans2D1" presStyleIdx="1" presStyleCnt="4"/>
      <dgm:spPr/>
      <dgm:t>
        <a:bodyPr/>
        <a:lstStyle/>
        <a:p>
          <a:endParaRPr lang="en-US"/>
        </a:p>
      </dgm:t>
    </dgm:pt>
    <dgm:pt modelId="{DF620FBE-E6D4-49B9-B485-73A01B7B9337}" type="pres">
      <dgm:prSet presAssocID="{642BADBF-14AC-4513-8B1F-6B2E054D7D1E}" presName="node" presStyleLbl="node1" presStyleIdx="2" presStyleCnt="4" custScaleX="146684" custScaleY="133100">
        <dgm:presLayoutVars>
          <dgm:bulletEnabled val="1"/>
        </dgm:presLayoutVars>
      </dgm:prSet>
      <dgm:spPr/>
      <dgm:t>
        <a:bodyPr/>
        <a:lstStyle/>
        <a:p>
          <a:endParaRPr lang="en-NZ"/>
        </a:p>
      </dgm:t>
    </dgm:pt>
    <dgm:pt modelId="{D6F4185F-11ED-4BC8-A68D-31D180E1EB41}" type="pres">
      <dgm:prSet presAssocID="{642BADBF-14AC-4513-8B1F-6B2E054D7D1E}" presName="dummy" presStyleCnt="0"/>
      <dgm:spPr/>
    </dgm:pt>
    <dgm:pt modelId="{81AF47CC-C55A-444A-B208-977A5CA460B1}" type="pres">
      <dgm:prSet presAssocID="{61D21450-DE42-4DCF-AEC4-68DE92D9B7E1}" presName="sibTrans" presStyleLbl="sibTrans2D1" presStyleIdx="2" presStyleCnt="4"/>
      <dgm:spPr/>
      <dgm:t>
        <a:bodyPr/>
        <a:lstStyle/>
        <a:p>
          <a:endParaRPr lang="en-US"/>
        </a:p>
      </dgm:t>
    </dgm:pt>
    <dgm:pt modelId="{8AA4420E-33F7-47B3-9E85-94EC2DA825C3}" type="pres">
      <dgm:prSet presAssocID="{DDB0DDDB-EDFC-4E43-8C73-FC721CC80DE1}" presName="node" presStyleLbl="node1" presStyleIdx="3" presStyleCnt="4" custScaleX="133100" custScaleY="133100">
        <dgm:presLayoutVars>
          <dgm:bulletEnabled val="1"/>
        </dgm:presLayoutVars>
      </dgm:prSet>
      <dgm:spPr/>
      <dgm:t>
        <a:bodyPr/>
        <a:lstStyle/>
        <a:p>
          <a:endParaRPr lang="en-NZ"/>
        </a:p>
      </dgm:t>
    </dgm:pt>
    <dgm:pt modelId="{8C47B473-9221-4656-98F6-4C6F0E256EAB}" type="pres">
      <dgm:prSet presAssocID="{DDB0DDDB-EDFC-4E43-8C73-FC721CC80DE1}" presName="dummy" presStyleCnt="0"/>
      <dgm:spPr/>
    </dgm:pt>
    <dgm:pt modelId="{A8866572-0829-4E84-B542-206ABC77FDF7}" type="pres">
      <dgm:prSet presAssocID="{EB7CD6C3-F89E-4807-A154-C00130D62434}" presName="sibTrans" presStyleLbl="sibTrans2D1" presStyleIdx="3" presStyleCnt="4"/>
      <dgm:spPr/>
      <dgm:t>
        <a:bodyPr/>
        <a:lstStyle/>
        <a:p>
          <a:endParaRPr lang="en-US"/>
        </a:p>
      </dgm:t>
    </dgm:pt>
  </dgm:ptLst>
  <dgm:cxnLst>
    <dgm:cxn modelId="{64EA4630-C3C8-4C72-A111-1AFB847FAB7B}" srcId="{F56E831D-D0F4-45C5-8822-52408DDE5398}" destId="{5CA03580-3502-467A-91B5-759E9B9A9C67}" srcOrd="0" destOrd="0" parTransId="{870E9D41-33E2-420C-9A17-A0A197393D4D}" sibTransId="{0E833845-D742-411E-B370-0F9DD1D6CF09}"/>
    <dgm:cxn modelId="{466E055B-7506-9842-B73B-073D4B62AC88}" type="presOf" srcId="{A51DED6D-0C90-4F0C-B95A-62DA03CD101F}" destId="{43FE0CB3-2AA7-4186-955A-A57F036CE712}" srcOrd="0" destOrd="0" presId="urn:microsoft.com/office/officeart/2005/8/layout/radial6"/>
    <dgm:cxn modelId="{6A08CF4B-871C-D344-88F3-8DF9A4005F1B}" type="presOf" srcId="{642BADBF-14AC-4513-8B1F-6B2E054D7D1E}" destId="{DF620FBE-E6D4-49B9-B485-73A01B7B9337}" srcOrd="0" destOrd="0" presId="urn:microsoft.com/office/officeart/2005/8/layout/radial6"/>
    <dgm:cxn modelId="{4659EDAA-FD06-B447-B855-13E0847A7051}" type="presOf" srcId="{0E833845-D742-411E-B370-0F9DD1D6CF09}" destId="{966EDF19-5273-4F6C-94DC-E4CB16036A12}" srcOrd="0" destOrd="0" presId="urn:microsoft.com/office/officeart/2005/8/layout/radial6"/>
    <dgm:cxn modelId="{7E7A922F-A01C-FA4C-98ED-8DA540EE85F3}" type="presOf" srcId="{DDB0DDDB-EDFC-4E43-8C73-FC721CC80DE1}" destId="{8AA4420E-33F7-47B3-9E85-94EC2DA825C3}" srcOrd="0" destOrd="0" presId="urn:microsoft.com/office/officeart/2005/8/layout/radial6"/>
    <dgm:cxn modelId="{89F8BC96-2725-4793-9479-DCDCCBB121A6}" srcId="{F56E831D-D0F4-45C5-8822-52408DDE5398}" destId="{A51DED6D-0C90-4F0C-B95A-62DA03CD101F}" srcOrd="1" destOrd="0" parTransId="{F3A4F1B4-F470-4653-A0E9-DE2447AE210C}" sibTransId="{404AF7CE-24FF-418C-AEEE-8C6D756C37D8}"/>
    <dgm:cxn modelId="{AFA642C3-2DB3-4BC6-9A1C-3256ED663648}" srcId="{F56E831D-D0F4-45C5-8822-52408DDE5398}" destId="{642BADBF-14AC-4513-8B1F-6B2E054D7D1E}" srcOrd="2" destOrd="0" parTransId="{34DA4805-89F6-4363-BA6F-6CF4679C9C7F}" sibTransId="{61D21450-DE42-4DCF-AEC4-68DE92D9B7E1}"/>
    <dgm:cxn modelId="{415D2E28-75C7-2748-AD48-5D6C21FA3620}" type="presOf" srcId="{3E4E2278-09F5-43F1-87D8-C94CB67DE496}" destId="{77119B24-F633-458B-B9CF-09E290EFB81B}" srcOrd="0" destOrd="0" presId="urn:microsoft.com/office/officeart/2005/8/layout/radial6"/>
    <dgm:cxn modelId="{09569ABA-D52A-AC47-B697-9033F417AE65}" type="presOf" srcId="{61D21450-DE42-4DCF-AEC4-68DE92D9B7E1}" destId="{81AF47CC-C55A-444A-B208-977A5CA460B1}" srcOrd="0" destOrd="0" presId="urn:microsoft.com/office/officeart/2005/8/layout/radial6"/>
    <dgm:cxn modelId="{0F68F9BA-1139-E944-9957-49A7CB725FF2}" type="presOf" srcId="{EB7CD6C3-F89E-4807-A154-C00130D62434}" destId="{A8866572-0829-4E84-B542-206ABC77FDF7}" srcOrd="0" destOrd="0" presId="urn:microsoft.com/office/officeart/2005/8/layout/radial6"/>
    <dgm:cxn modelId="{5C4052C7-009D-4F86-A206-73C682DB28ED}" srcId="{3E4E2278-09F5-43F1-87D8-C94CB67DE496}" destId="{F56E831D-D0F4-45C5-8822-52408DDE5398}" srcOrd="0" destOrd="0" parTransId="{B2F471C1-B132-4E19-802F-8E59DCF5C167}" sibTransId="{EB40C7B3-29D5-493E-B9EC-46C7BBDE179A}"/>
    <dgm:cxn modelId="{3B3F6845-6A93-4F96-B821-F8F571393984}" srcId="{F56E831D-D0F4-45C5-8822-52408DDE5398}" destId="{DDB0DDDB-EDFC-4E43-8C73-FC721CC80DE1}" srcOrd="3" destOrd="0" parTransId="{D0CE55C7-BFA3-4717-BEFF-69AC20D99295}" sibTransId="{EB7CD6C3-F89E-4807-A154-C00130D62434}"/>
    <dgm:cxn modelId="{9452DF81-C24B-8641-AAD7-1DAC96CC41C3}" type="presOf" srcId="{F56E831D-D0F4-45C5-8822-52408DDE5398}" destId="{85854DE1-22BC-4081-9BEA-EAAB11B2F817}" srcOrd="0" destOrd="0" presId="urn:microsoft.com/office/officeart/2005/8/layout/radial6"/>
    <dgm:cxn modelId="{D6F7009A-720B-334A-AE61-91264333A0CA}" type="presOf" srcId="{5CA03580-3502-467A-91B5-759E9B9A9C67}" destId="{6F12EA62-68E9-426F-9FAA-7FC34056BB54}" srcOrd="0" destOrd="0" presId="urn:microsoft.com/office/officeart/2005/8/layout/radial6"/>
    <dgm:cxn modelId="{CA34BD96-D613-4D48-A777-F3E98D7119AA}" type="presOf" srcId="{404AF7CE-24FF-418C-AEEE-8C6D756C37D8}" destId="{576F085F-D55B-4BA4-A98B-9D1F1115EF53}" srcOrd="0" destOrd="0" presId="urn:microsoft.com/office/officeart/2005/8/layout/radial6"/>
    <dgm:cxn modelId="{B540A360-FE10-3546-8C52-1A35CF028663}" type="presParOf" srcId="{77119B24-F633-458B-B9CF-09E290EFB81B}" destId="{85854DE1-22BC-4081-9BEA-EAAB11B2F817}" srcOrd="0" destOrd="0" presId="urn:microsoft.com/office/officeart/2005/8/layout/radial6"/>
    <dgm:cxn modelId="{8C3D6B03-E7B9-CF42-B34A-716307E48EA0}" type="presParOf" srcId="{77119B24-F633-458B-B9CF-09E290EFB81B}" destId="{6F12EA62-68E9-426F-9FAA-7FC34056BB54}" srcOrd="1" destOrd="0" presId="urn:microsoft.com/office/officeart/2005/8/layout/radial6"/>
    <dgm:cxn modelId="{9C7DE710-4E89-3042-BA94-69E342F9D1E6}" type="presParOf" srcId="{77119B24-F633-458B-B9CF-09E290EFB81B}" destId="{3201DE65-E4A0-4178-9EB5-AB694AA70834}" srcOrd="2" destOrd="0" presId="urn:microsoft.com/office/officeart/2005/8/layout/radial6"/>
    <dgm:cxn modelId="{8834C900-DC38-E349-BCFE-9D1B2B8225C5}" type="presParOf" srcId="{77119B24-F633-458B-B9CF-09E290EFB81B}" destId="{966EDF19-5273-4F6C-94DC-E4CB16036A12}" srcOrd="3" destOrd="0" presId="urn:microsoft.com/office/officeart/2005/8/layout/radial6"/>
    <dgm:cxn modelId="{66C5F685-E611-8643-B258-B8CAAFD55DF2}" type="presParOf" srcId="{77119B24-F633-458B-B9CF-09E290EFB81B}" destId="{43FE0CB3-2AA7-4186-955A-A57F036CE712}" srcOrd="4" destOrd="0" presId="urn:microsoft.com/office/officeart/2005/8/layout/radial6"/>
    <dgm:cxn modelId="{87F7238A-D004-914B-B710-BEC8EA7CCA21}" type="presParOf" srcId="{77119B24-F633-458B-B9CF-09E290EFB81B}" destId="{3514D280-38E8-49EC-82C3-C2DA63D7D6BD}" srcOrd="5" destOrd="0" presId="urn:microsoft.com/office/officeart/2005/8/layout/radial6"/>
    <dgm:cxn modelId="{6C12E409-FA31-E646-A779-3221CF4973D9}" type="presParOf" srcId="{77119B24-F633-458B-B9CF-09E290EFB81B}" destId="{576F085F-D55B-4BA4-A98B-9D1F1115EF53}" srcOrd="6" destOrd="0" presId="urn:microsoft.com/office/officeart/2005/8/layout/radial6"/>
    <dgm:cxn modelId="{0304A4EA-BC80-9D4E-B8F6-A27B6A8122BD}" type="presParOf" srcId="{77119B24-F633-458B-B9CF-09E290EFB81B}" destId="{DF620FBE-E6D4-49B9-B485-73A01B7B9337}" srcOrd="7" destOrd="0" presId="urn:microsoft.com/office/officeart/2005/8/layout/radial6"/>
    <dgm:cxn modelId="{800EE5BD-5F18-A946-B984-A440B3616C5B}" type="presParOf" srcId="{77119B24-F633-458B-B9CF-09E290EFB81B}" destId="{D6F4185F-11ED-4BC8-A68D-31D180E1EB41}" srcOrd="8" destOrd="0" presId="urn:microsoft.com/office/officeart/2005/8/layout/radial6"/>
    <dgm:cxn modelId="{8AFC8DF6-9386-A940-AB8D-DC04DE8DE7D6}" type="presParOf" srcId="{77119B24-F633-458B-B9CF-09E290EFB81B}" destId="{81AF47CC-C55A-444A-B208-977A5CA460B1}" srcOrd="9" destOrd="0" presId="urn:microsoft.com/office/officeart/2005/8/layout/radial6"/>
    <dgm:cxn modelId="{2AAE6F05-FFDE-D747-B546-F3A9836356DE}" type="presParOf" srcId="{77119B24-F633-458B-B9CF-09E290EFB81B}" destId="{8AA4420E-33F7-47B3-9E85-94EC2DA825C3}" srcOrd="10" destOrd="0" presId="urn:microsoft.com/office/officeart/2005/8/layout/radial6"/>
    <dgm:cxn modelId="{F43F72B5-F9A6-F24F-8A6C-714BDCCB20C5}" type="presParOf" srcId="{77119B24-F633-458B-B9CF-09E290EFB81B}" destId="{8C47B473-9221-4656-98F6-4C6F0E256EAB}" srcOrd="11" destOrd="0" presId="urn:microsoft.com/office/officeart/2005/8/layout/radial6"/>
    <dgm:cxn modelId="{3EA9E770-97C2-5F43-B2A4-9311038B18DF}" type="presParOf" srcId="{77119B24-F633-458B-B9CF-09E290EFB81B}" destId="{A8866572-0829-4E84-B542-206ABC77FDF7}" srcOrd="12"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D477AF6-6771-4D96-8DFF-F6A0FF6E134E}" type="doc">
      <dgm:prSet loTypeId="urn:microsoft.com/office/officeart/2005/8/layout/arrow2" loCatId="process" qsTypeId="urn:microsoft.com/office/officeart/2005/8/quickstyle/simple1" qsCatId="simple" csTypeId="urn:microsoft.com/office/officeart/2005/8/colors/accent1_2" csCatId="accent1" phldr="1"/>
      <dgm:spPr/>
    </dgm:pt>
    <dgm:pt modelId="{322CDD6E-B1CB-4013-B379-587DE14BB2EC}">
      <dgm:prSet phldrT="[Text]"/>
      <dgm:spPr/>
      <dgm:t>
        <a:bodyPr/>
        <a:lstStyle/>
        <a:p>
          <a:r>
            <a:rPr lang="en-NZ" dirty="0" smtClean="0"/>
            <a:t>Refine school processes (refer MOE moderation series and TKI for more information)</a:t>
          </a:r>
          <a:endParaRPr lang="en-NZ" dirty="0"/>
        </a:p>
      </dgm:t>
    </dgm:pt>
    <dgm:pt modelId="{7CC24E00-5633-4C23-8DD2-BA0792117A86}" type="parTrans" cxnId="{AD07E2E9-A5CC-48F6-8EF6-2A6F44E5EE13}">
      <dgm:prSet/>
      <dgm:spPr/>
      <dgm:t>
        <a:bodyPr/>
        <a:lstStyle/>
        <a:p>
          <a:endParaRPr lang="en-NZ"/>
        </a:p>
      </dgm:t>
    </dgm:pt>
    <dgm:pt modelId="{415AC241-1654-468B-A9EC-F9AB35CA00C3}" type="sibTrans" cxnId="{AD07E2E9-A5CC-48F6-8EF6-2A6F44E5EE13}">
      <dgm:prSet/>
      <dgm:spPr/>
      <dgm:t>
        <a:bodyPr/>
        <a:lstStyle/>
        <a:p>
          <a:endParaRPr lang="en-NZ"/>
        </a:p>
      </dgm:t>
    </dgm:pt>
    <dgm:pt modelId="{0F66EFD6-F81A-45F6-85E3-3EC0B82BEB5A}">
      <dgm:prSet phldrT="[Text]"/>
      <dgm:spPr/>
      <dgm:t>
        <a:bodyPr/>
        <a:lstStyle/>
        <a:p>
          <a:r>
            <a:rPr lang="en-NZ" dirty="0" smtClean="0"/>
            <a:t>Increase participation of students in the moderation process</a:t>
          </a:r>
          <a:endParaRPr lang="en-NZ" dirty="0"/>
        </a:p>
      </dgm:t>
    </dgm:pt>
    <dgm:pt modelId="{4FCDC1A1-01B7-42B2-9034-F4EDA3955373}" type="parTrans" cxnId="{E1DF03E9-8468-4A7D-A586-2A18081BA20B}">
      <dgm:prSet/>
      <dgm:spPr/>
      <dgm:t>
        <a:bodyPr/>
        <a:lstStyle/>
        <a:p>
          <a:endParaRPr lang="en-NZ"/>
        </a:p>
      </dgm:t>
    </dgm:pt>
    <dgm:pt modelId="{AB1DDD34-23A4-4A94-B913-0F0DE0FA0DD4}" type="sibTrans" cxnId="{E1DF03E9-8468-4A7D-A586-2A18081BA20B}">
      <dgm:prSet/>
      <dgm:spPr/>
      <dgm:t>
        <a:bodyPr/>
        <a:lstStyle/>
        <a:p>
          <a:endParaRPr lang="en-NZ"/>
        </a:p>
      </dgm:t>
    </dgm:pt>
    <dgm:pt modelId="{289A17E5-21F8-4F77-A320-0FF72060D13C}">
      <dgm:prSet phldrT="[Text]"/>
      <dgm:spPr/>
      <dgm:t>
        <a:bodyPr/>
        <a:lstStyle/>
        <a:p>
          <a:r>
            <a:rPr lang="en-NZ" dirty="0" smtClean="0"/>
            <a:t>Work with clusters of schools in or beyond region to further improve moderation</a:t>
          </a:r>
          <a:endParaRPr lang="en-NZ" dirty="0"/>
        </a:p>
      </dgm:t>
    </dgm:pt>
    <dgm:pt modelId="{00D6A140-C6E9-4882-92B7-B8BA392F101F}" type="parTrans" cxnId="{86F615C8-37B1-481A-B931-62E6E5343535}">
      <dgm:prSet/>
      <dgm:spPr/>
      <dgm:t>
        <a:bodyPr/>
        <a:lstStyle/>
        <a:p>
          <a:endParaRPr lang="en-NZ"/>
        </a:p>
      </dgm:t>
    </dgm:pt>
    <dgm:pt modelId="{E82592BD-065A-4BA0-AFC8-897344D3A5E4}" type="sibTrans" cxnId="{86F615C8-37B1-481A-B931-62E6E5343535}">
      <dgm:prSet/>
      <dgm:spPr/>
      <dgm:t>
        <a:bodyPr/>
        <a:lstStyle/>
        <a:p>
          <a:endParaRPr lang="en-NZ"/>
        </a:p>
      </dgm:t>
    </dgm:pt>
    <dgm:pt modelId="{9D7C12CF-D79F-4FB9-871C-1388AB911A19}" type="pres">
      <dgm:prSet presAssocID="{AD477AF6-6771-4D96-8DFF-F6A0FF6E134E}" presName="arrowDiagram" presStyleCnt="0">
        <dgm:presLayoutVars>
          <dgm:chMax val="5"/>
          <dgm:dir/>
          <dgm:resizeHandles val="exact"/>
        </dgm:presLayoutVars>
      </dgm:prSet>
      <dgm:spPr/>
    </dgm:pt>
    <dgm:pt modelId="{DE03D05F-91D9-44D2-A476-90513652756F}" type="pres">
      <dgm:prSet presAssocID="{AD477AF6-6771-4D96-8DFF-F6A0FF6E134E}" presName="arrow" presStyleLbl="bgShp" presStyleIdx="0" presStyleCnt="1"/>
      <dgm:spPr/>
    </dgm:pt>
    <dgm:pt modelId="{D3E1B50D-9059-48CC-8AE7-D1D4C81F94B7}" type="pres">
      <dgm:prSet presAssocID="{AD477AF6-6771-4D96-8DFF-F6A0FF6E134E}" presName="arrowDiagram3" presStyleCnt="0"/>
      <dgm:spPr/>
    </dgm:pt>
    <dgm:pt modelId="{313C70FB-0859-43B2-83B4-A85E83D6D4A0}" type="pres">
      <dgm:prSet presAssocID="{322CDD6E-B1CB-4013-B379-587DE14BB2EC}" presName="bullet3a" presStyleLbl="node1" presStyleIdx="0" presStyleCnt="3"/>
      <dgm:spPr/>
    </dgm:pt>
    <dgm:pt modelId="{5D0DE5A0-C079-437F-B7B8-E85CD5D871AE}" type="pres">
      <dgm:prSet presAssocID="{322CDD6E-B1CB-4013-B379-587DE14BB2EC}" presName="textBox3a" presStyleLbl="revTx" presStyleIdx="0" presStyleCnt="3">
        <dgm:presLayoutVars>
          <dgm:bulletEnabled val="1"/>
        </dgm:presLayoutVars>
      </dgm:prSet>
      <dgm:spPr/>
      <dgm:t>
        <a:bodyPr/>
        <a:lstStyle/>
        <a:p>
          <a:endParaRPr lang="en-NZ"/>
        </a:p>
      </dgm:t>
    </dgm:pt>
    <dgm:pt modelId="{F2789477-3908-466A-95F6-3B487E0A8A09}" type="pres">
      <dgm:prSet presAssocID="{0F66EFD6-F81A-45F6-85E3-3EC0B82BEB5A}" presName="bullet3b" presStyleLbl="node1" presStyleIdx="1" presStyleCnt="3"/>
      <dgm:spPr/>
    </dgm:pt>
    <dgm:pt modelId="{97311B9B-C661-4F72-8BE5-E95F7E3AD713}" type="pres">
      <dgm:prSet presAssocID="{0F66EFD6-F81A-45F6-85E3-3EC0B82BEB5A}" presName="textBox3b" presStyleLbl="revTx" presStyleIdx="1" presStyleCnt="3">
        <dgm:presLayoutVars>
          <dgm:bulletEnabled val="1"/>
        </dgm:presLayoutVars>
      </dgm:prSet>
      <dgm:spPr/>
      <dgm:t>
        <a:bodyPr/>
        <a:lstStyle/>
        <a:p>
          <a:endParaRPr lang="en-NZ"/>
        </a:p>
      </dgm:t>
    </dgm:pt>
    <dgm:pt modelId="{C68DF166-3747-458D-9F5E-C49463766D5C}" type="pres">
      <dgm:prSet presAssocID="{289A17E5-21F8-4F77-A320-0FF72060D13C}" presName="bullet3c" presStyleLbl="node1" presStyleIdx="2" presStyleCnt="3"/>
      <dgm:spPr/>
    </dgm:pt>
    <dgm:pt modelId="{EB019201-EAEB-4809-B1AE-432B2D7BF4C7}" type="pres">
      <dgm:prSet presAssocID="{289A17E5-21F8-4F77-A320-0FF72060D13C}" presName="textBox3c" presStyleLbl="revTx" presStyleIdx="2" presStyleCnt="3">
        <dgm:presLayoutVars>
          <dgm:bulletEnabled val="1"/>
        </dgm:presLayoutVars>
      </dgm:prSet>
      <dgm:spPr/>
      <dgm:t>
        <a:bodyPr/>
        <a:lstStyle/>
        <a:p>
          <a:endParaRPr lang="en-NZ"/>
        </a:p>
      </dgm:t>
    </dgm:pt>
  </dgm:ptLst>
  <dgm:cxnLst>
    <dgm:cxn modelId="{A13AEDAD-56D0-8C49-A423-A41F58D3C706}" type="presOf" srcId="{322CDD6E-B1CB-4013-B379-587DE14BB2EC}" destId="{5D0DE5A0-C079-437F-B7B8-E85CD5D871AE}" srcOrd="0" destOrd="0" presId="urn:microsoft.com/office/officeart/2005/8/layout/arrow2"/>
    <dgm:cxn modelId="{981E00F6-E764-DA4B-8959-6F3F8F62AD93}" type="presOf" srcId="{AD477AF6-6771-4D96-8DFF-F6A0FF6E134E}" destId="{9D7C12CF-D79F-4FB9-871C-1388AB911A19}" srcOrd="0" destOrd="0" presId="urn:microsoft.com/office/officeart/2005/8/layout/arrow2"/>
    <dgm:cxn modelId="{92293C4D-B6B2-0D43-A8A2-B0C4ADA05FB1}" type="presOf" srcId="{289A17E5-21F8-4F77-A320-0FF72060D13C}" destId="{EB019201-EAEB-4809-B1AE-432B2D7BF4C7}" srcOrd="0" destOrd="0" presId="urn:microsoft.com/office/officeart/2005/8/layout/arrow2"/>
    <dgm:cxn modelId="{AD07E2E9-A5CC-48F6-8EF6-2A6F44E5EE13}" srcId="{AD477AF6-6771-4D96-8DFF-F6A0FF6E134E}" destId="{322CDD6E-B1CB-4013-B379-587DE14BB2EC}" srcOrd="0" destOrd="0" parTransId="{7CC24E00-5633-4C23-8DD2-BA0792117A86}" sibTransId="{415AC241-1654-468B-A9EC-F9AB35CA00C3}"/>
    <dgm:cxn modelId="{86F615C8-37B1-481A-B931-62E6E5343535}" srcId="{AD477AF6-6771-4D96-8DFF-F6A0FF6E134E}" destId="{289A17E5-21F8-4F77-A320-0FF72060D13C}" srcOrd="2" destOrd="0" parTransId="{00D6A140-C6E9-4882-92B7-B8BA392F101F}" sibTransId="{E82592BD-065A-4BA0-AFC8-897344D3A5E4}"/>
    <dgm:cxn modelId="{F90382AD-E29B-1B44-8769-84C2BF867605}" type="presOf" srcId="{0F66EFD6-F81A-45F6-85E3-3EC0B82BEB5A}" destId="{97311B9B-C661-4F72-8BE5-E95F7E3AD713}" srcOrd="0" destOrd="0" presId="urn:microsoft.com/office/officeart/2005/8/layout/arrow2"/>
    <dgm:cxn modelId="{E1DF03E9-8468-4A7D-A586-2A18081BA20B}" srcId="{AD477AF6-6771-4D96-8DFF-F6A0FF6E134E}" destId="{0F66EFD6-F81A-45F6-85E3-3EC0B82BEB5A}" srcOrd="1" destOrd="0" parTransId="{4FCDC1A1-01B7-42B2-9034-F4EDA3955373}" sibTransId="{AB1DDD34-23A4-4A94-B913-0F0DE0FA0DD4}"/>
    <dgm:cxn modelId="{353437AE-05C9-0C48-BB17-3332D6122371}" type="presParOf" srcId="{9D7C12CF-D79F-4FB9-871C-1388AB911A19}" destId="{DE03D05F-91D9-44D2-A476-90513652756F}" srcOrd="0" destOrd="0" presId="urn:microsoft.com/office/officeart/2005/8/layout/arrow2"/>
    <dgm:cxn modelId="{5C2DF01B-5062-0344-8A5C-E77497E65F9D}" type="presParOf" srcId="{9D7C12CF-D79F-4FB9-871C-1388AB911A19}" destId="{D3E1B50D-9059-48CC-8AE7-D1D4C81F94B7}" srcOrd="1" destOrd="0" presId="urn:microsoft.com/office/officeart/2005/8/layout/arrow2"/>
    <dgm:cxn modelId="{6A9D6A23-FC15-2D4F-8E5F-3AC470D1EBE9}" type="presParOf" srcId="{D3E1B50D-9059-48CC-8AE7-D1D4C81F94B7}" destId="{313C70FB-0859-43B2-83B4-A85E83D6D4A0}" srcOrd="0" destOrd="0" presId="urn:microsoft.com/office/officeart/2005/8/layout/arrow2"/>
    <dgm:cxn modelId="{F678F481-524E-3F4F-B769-564CB31B922B}" type="presParOf" srcId="{D3E1B50D-9059-48CC-8AE7-D1D4C81F94B7}" destId="{5D0DE5A0-C079-437F-B7B8-E85CD5D871AE}" srcOrd="1" destOrd="0" presId="urn:microsoft.com/office/officeart/2005/8/layout/arrow2"/>
    <dgm:cxn modelId="{68D13880-1571-E843-9AD8-C1A515221A79}" type="presParOf" srcId="{D3E1B50D-9059-48CC-8AE7-D1D4C81F94B7}" destId="{F2789477-3908-466A-95F6-3B487E0A8A09}" srcOrd="2" destOrd="0" presId="urn:microsoft.com/office/officeart/2005/8/layout/arrow2"/>
    <dgm:cxn modelId="{9BBF9064-1A25-B04C-8426-84F263A487C9}" type="presParOf" srcId="{D3E1B50D-9059-48CC-8AE7-D1D4C81F94B7}" destId="{97311B9B-C661-4F72-8BE5-E95F7E3AD713}" srcOrd="3" destOrd="0" presId="urn:microsoft.com/office/officeart/2005/8/layout/arrow2"/>
    <dgm:cxn modelId="{F098241F-22A4-0A4D-B461-0F95F4500679}" type="presParOf" srcId="{D3E1B50D-9059-48CC-8AE7-D1D4C81F94B7}" destId="{C68DF166-3747-458D-9F5E-C49463766D5C}" srcOrd="4" destOrd="0" presId="urn:microsoft.com/office/officeart/2005/8/layout/arrow2"/>
    <dgm:cxn modelId="{07F456D3-3D95-0943-BE1A-881E8CC19CEF}" type="presParOf" srcId="{D3E1B50D-9059-48CC-8AE7-D1D4C81F94B7}" destId="{EB019201-EAEB-4809-B1AE-432B2D7BF4C7}" srcOrd="5" destOrd="0" presId="urn:microsoft.com/office/officeart/2005/8/layout/arrow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8866572-0829-4E84-B542-206ABC77FDF7}">
      <dsp:nvSpPr>
        <dsp:cNvPr id="0" name=""/>
        <dsp:cNvSpPr/>
      </dsp:nvSpPr>
      <dsp:spPr>
        <a:xfrm>
          <a:off x="2365731" y="457556"/>
          <a:ext cx="3045699" cy="3045699"/>
        </a:xfrm>
        <a:prstGeom prst="blockArc">
          <a:avLst>
            <a:gd name="adj1" fmla="val 10800000"/>
            <a:gd name="adj2" fmla="val 16200000"/>
            <a:gd name="adj3" fmla="val 4644"/>
          </a:avLst>
        </a:prstGeom>
        <a:solidFill>
          <a:srgbClr val="4BACC6"/>
        </a:solidFill>
        <a:ln>
          <a:noFill/>
        </a:ln>
        <a:effectLst/>
      </dsp:spPr>
      <dsp:style>
        <a:lnRef idx="0">
          <a:scrgbClr r="0" g="0" b="0"/>
        </a:lnRef>
        <a:fillRef idx="1">
          <a:scrgbClr r="0" g="0" b="0"/>
        </a:fillRef>
        <a:effectRef idx="0">
          <a:scrgbClr r="0" g="0" b="0"/>
        </a:effectRef>
        <a:fontRef idx="minor">
          <a:schemeClr val="lt1"/>
        </a:fontRef>
      </dsp:style>
    </dsp:sp>
    <dsp:sp modelId="{81AF47CC-C55A-444A-B208-977A5CA460B1}">
      <dsp:nvSpPr>
        <dsp:cNvPr id="0" name=""/>
        <dsp:cNvSpPr/>
      </dsp:nvSpPr>
      <dsp:spPr>
        <a:xfrm>
          <a:off x="2365731" y="457556"/>
          <a:ext cx="3045699" cy="3045699"/>
        </a:xfrm>
        <a:prstGeom prst="blockArc">
          <a:avLst>
            <a:gd name="adj1" fmla="val 5400000"/>
            <a:gd name="adj2" fmla="val 10800000"/>
            <a:gd name="adj3" fmla="val 4644"/>
          </a:avLst>
        </a:prstGeom>
        <a:solidFill>
          <a:srgbClr val="8064A2"/>
        </a:solidFill>
        <a:ln>
          <a:noFill/>
        </a:ln>
        <a:effectLst/>
      </dsp:spPr>
      <dsp:style>
        <a:lnRef idx="0">
          <a:scrgbClr r="0" g="0" b="0"/>
        </a:lnRef>
        <a:fillRef idx="1">
          <a:scrgbClr r="0" g="0" b="0"/>
        </a:fillRef>
        <a:effectRef idx="0">
          <a:scrgbClr r="0" g="0" b="0"/>
        </a:effectRef>
        <a:fontRef idx="minor">
          <a:schemeClr val="lt1"/>
        </a:fontRef>
      </dsp:style>
    </dsp:sp>
    <dsp:sp modelId="{576F085F-D55B-4BA4-A98B-9D1F1115EF53}">
      <dsp:nvSpPr>
        <dsp:cNvPr id="0" name=""/>
        <dsp:cNvSpPr/>
      </dsp:nvSpPr>
      <dsp:spPr>
        <a:xfrm>
          <a:off x="2365731" y="457556"/>
          <a:ext cx="3045699" cy="3045699"/>
        </a:xfrm>
        <a:prstGeom prst="blockArc">
          <a:avLst>
            <a:gd name="adj1" fmla="val 0"/>
            <a:gd name="adj2" fmla="val 5400000"/>
            <a:gd name="adj3" fmla="val 4644"/>
          </a:avLst>
        </a:prstGeom>
        <a:solidFill>
          <a:srgbClr val="9BBB59"/>
        </a:solidFill>
        <a:ln>
          <a:noFill/>
        </a:ln>
        <a:effectLst/>
      </dsp:spPr>
      <dsp:style>
        <a:lnRef idx="0">
          <a:scrgbClr r="0" g="0" b="0"/>
        </a:lnRef>
        <a:fillRef idx="1">
          <a:scrgbClr r="0" g="0" b="0"/>
        </a:fillRef>
        <a:effectRef idx="0">
          <a:scrgbClr r="0" g="0" b="0"/>
        </a:effectRef>
        <a:fontRef idx="minor">
          <a:schemeClr val="lt1"/>
        </a:fontRef>
      </dsp:style>
    </dsp:sp>
    <dsp:sp modelId="{966EDF19-5273-4F6C-94DC-E4CB16036A12}">
      <dsp:nvSpPr>
        <dsp:cNvPr id="0" name=""/>
        <dsp:cNvSpPr/>
      </dsp:nvSpPr>
      <dsp:spPr>
        <a:xfrm>
          <a:off x="2365731" y="457556"/>
          <a:ext cx="3045699" cy="3045699"/>
        </a:xfrm>
        <a:prstGeom prst="blockArc">
          <a:avLst>
            <a:gd name="adj1" fmla="val 16200000"/>
            <a:gd name="adj2" fmla="val 0"/>
            <a:gd name="adj3" fmla="val 4644"/>
          </a:avLst>
        </a:prstGeom>
        <a:solidFill>
          <a:srgbClr val="C0504D"/>
        </a:solidFill>
        <a:ln>
          <a:noFill/>
        </a:ln>
        <a:effectLst/>
      </dsp:spPr>
      <dsp:style>
        <a:lnRef idx="0">
          <a:scrgbClr r="0" g="0" b="0"/>
        </a:lnRef>
        <a:fillRef idx="1">
          <a:scrgbClr r="0" g="0" b="0"/>
        </a:fillRef>
        <a:effectRef idx="0">
          <a:scrgbClr r="0" g="0" b="0"/>
        </a:effectRef>
        <a:fontRef idx="minor">
          <a:schemeClr val="lt1"/>
        </a:fontRef>
      </dsp:style>
    </dsp:sp>
    <dsp:sp modelId="{85854DE1-22BC-4081-9BEA-EAAB11B2F817}">
      <dsp:nvSpPr>
        <dsp:cNvPr id="0" name=""/>
        <dsp:cNvSpPr/>
      </dsp:nvSpPr>
      <dsp:spPr>
        <a:xfrm>
          <a:off x="3116845" y="1208670"/>
          <a:ext cx="1543470" cy="1543470"/>
        </a:xfrm>
        <a:prstGeom prst="ellipse">
          <a:avLst/>
        </a:prstGeom>
        <a:solidFill>
          <a:srgbClr val="0070C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NZ" sz="1800" kern="1200" dirty="0" smtClean="0">
              <a:latin typeface="Calibri" charset="0"/>
              <a:ea typeface="Calibri" charset="0"/>
              <a:cs typeface="Calibri" charset="0"/>
            </a:rPr>
            <a:t>Focus on learning and teaching</a:t>
          </a:r>
          <a:endParaRPr lang="en-NZ" sz="1800" kern="1200" dirty="0">
            <a:latin typeface="Calibri" charset="0"/>
            <a:ea typeface="Calibri" charset="0"/>
            <a:cs typeface="Calibri" charset="0"/>
          </a:endParaRPr>
        </a:p>
      </dsp:txBody>
      <dsp:txXfrm>
        <a:off x="3342881" y="1434706"/>
        <a:ext cx="1091398" cy="1091398"/>
      </dsp:txXfrm>
    </dsp:sp>
    <dsp:sp modelId="{6F12EA62-68E9-426F-9FAA-7FC34056BB54}">
      <dsp:nvSpPr>
        <dsp:cNvPr id="0" name=""/>
        <dsp:cNvSpPr/>
      </dsp:nvSpPr>
      <dsp:spPr>
        <a:xfrm>
          <a:off x="3234921" y="-160743"/>
          <a:ext cx="1307319" cy="1307319"/>
        </a:xfrm>
        <a:prstGeom prst="ellipse">
          <a:avLst/>
        </a:prstGeom>
        <a:solidFill>
          <a:srgbClr val="C0504D"/>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NZ" sz="1200" kern="1200" dirty="0" smtClean="0">
              <a:latin typeface="Calibri" charset="0"/>
              <a:ea typeface="Calibri" charset="0"/>
              <a:cs typeface="Calibri" charset="0"/>
            </a:rPr>
            <a:t>How do you identify aspects teachers unsure about?</a:t>
          </a:r>
          <a:endParaRPr lang="en-NZ" sz="1200" kern="1200" dirty="0">
            <a:latin typeface="Calibri" charset="0"/>
            <a:ea typeface="Calibri" charset="0"/>
            <a:cs typeface="Calibri" charset="0"/>
          </a:endParaRPr>
        </a:p>
      </dsp:txBody>
      <dsp:txXfrm>
        <a:off x="3426373" y="30709"/>
        <a:ext cx="924415" cy="924415"/>
      </dsp:txXfrm>
    </dsp:sp>
    <dsp:sp modelId="{43FE0CB3-2AA7-4186-955A-A57F036CE712}">
      <dsp:nvSpPr>
        <dsp:cNvPr id="0" name=""/>
        <dsp:cNvSpPr/>
      </dsp:nvSpPr>
      <dsp:spPr>
        <a:xfrm>
          <a:off x="4722411" y="1326746"/>
          <a:ext cx="1307319" cy="1307319"/>
        </a:xfrm>
        <a:prstGeom prst="ellipse">
          <a:avLst/>
        </a:prstGeom>
        <a:solidFill>
          <a:srgbClr val="9BBB59"/>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NZ" sz="1200" kern="1200" dirty="0" smtClean="0">
              <a:latin typeface="Calibri" charset="0"/>
              <a:ea typeface="Calibri" charset="0"/>
              <a:cs typeface="Calibri" charset="0"/>
            </a:rPr>
            <a:t>When so you invite experts &amp; facilitators; or engage in further study or research?</a:t>
          </a:r>
          <a:endParaRPr lang="en-NZ" sz="1200" kern="1200" dirty="0">
            <a:latin typeface="Calibri" charset="0"/>
            <a:ea typeface="Calibri" charset="0"/>
            <a:cs typeface="Calibri" charset="0"/>
          </a:endParaRPr>
        </a:p>
      </dsp:txBody>
      <dsp:txXfrm>
        <a:off x="4913863" y="1518198"/>
        <a:ext cx="924415" cy="924415"/>
      </dsp:txXfrm>
    </dsp:sp>
    <dsp:sp modelId="{DF620FBE-E6D4-49B9-B485-73A01B7B9337}">
      <dsp:nvSpPr>
        <dsp:cNvPr id="0" name=""/>
        <dsp:cNvSpPr/>
      </dsp:nvSpPr>
      <dsp:spPr>
        <a:xfrm>
          <a:off x="3168209" y="2814236"/>
          <a:ext cx="1440742" cy="1307319"/>
        </a:xfrm>
        <a:prstGeom prst="ellipse">
          <a:avLst/>
        </a:prstGeom>
        <a:solidFill>
          <a:srgbClr val="8064A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NZ" sz="1200" kern="1200" dirty="0" smtClean="0">
              <a:latin typeface="Calibri" charset="0"/>
              <a:ea typeface="Calibri" charset="0"/>
              <a:cs typeface="Calibri" charset="0"/>
            </a:rPr>
            <a:t>How do teachers dialogue to reach deeper understanding?</a:t>
          </a:r>
          <a:endParaRPr lang="en-NZ" sz="1200" kern="1200" dirty="0">
            <a:latin typeface="Calibri" charset="0"/>
            <a:ea typeface="Calibri" charset="0"/>
            <a:cs typeface="Calibri" charset="0"/>
          </a:endParaRPr>
        </a:p>
      </dsp:txBody>
      <dsp:txXfrm>
        <a:off x="3379201" y="3005688"/>
        <a:ext cx="1018758" cy="924415"/>
      </dsp:txXfrm>
    </dsp:sp>
    <dsp:sp modelId="{8AA4420E-33F7-47B3-9E85-94EC2DA825C3}">
      <dsp:nvSpPr>
        <dsp:cNvPr id="0" name=""/>
        <dsp:cNvSpPr/>
      </dsp:nvSpPr>
      <dsp:spPr>
        <a:xfrm>
          <a:off x="1747431" y="1326746"/>
          <a:ext cx="1307319" cy="1307319"/>
        </a:xfrm>
        <a:prstGeom prst="ellipse">
          <a:avLst/>
        </a:prstGeom>
        <a:solidFill>
          <a:srgbClr val="4BACC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NZ" sz="1200" kern="1200" dirty="0" smtClean="0">
              <a:latin typeface="Calibri" charset="0"/>
              <a:ea typeface="Calibri" charset="0"/>
              <a:cs typeface="Calibri" charset="0"/>
            </a:rPr>
            <a:t>How do you apply ideas in collaborative planning for learning and teaching?</a:t>
          </a:r>
          <a:endParaRPr lang="en-NZ" sz="1200" kern="1200" dirty="0">
            <a:latin typeface="Calibri" charset="0"/>
            <a:ea typeface="Calibri" charset="0"/>
            <a:cs typeface="Calibri" charset="0"/>
          </a:endParaRPr>
        </a:p>
      </dsp:txBody>
      <dsp:txXfrm>
        <a:off x="1938883" y="1518198"/>
        <a:ext cx="924415" cy="92441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E03D05F-91D9-44D2-A476-90513652756F}">
      <dsp:nvSpPr>
        <dsp:cNvPr id="0" name=""/>
        <dsp:cNvSpPr/>
      </dsp:nvSpPr>
      <dsp:spPr>
        <a:xfrm>
          <a:off x="0" y="144508"/>
          <a:ext cx="6936432" cy="4335269"/>
        </a:xfrm>
        <a:prstGeom prst="swooshArrow">
          <a:avLst>
            <a:gd name="adj1" fmla="val 25000"/>
            <a:gd name="adj2" fmla="val 25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13C70FB-0859-43B2-83B4-A85E83D6D4A0}">
      <dsp:nvSpPr>
        <dsp:cNvPr id="0" name=""/>
        <dsp:cNvSpPr/>
      </dsp:nvSpPr>
      <dsp:spPr>
        <a:xfrm>
          <a:off x="880926" y="3136712"/>
          <a:ext cx="180347" cy="180347"/>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D0DE5A0-C079-437F-B7B8-E85CD5D871AE}">
      <dsp:nvSpPr>
        <dsp:cNvPr id="0" name=""/>
        <dsp:cNvSpPr/>
      </dsp:nvSpPr>
      <dsp:spPr>
        <a:xfrm>
          <a:off x="971100" y="3226885"/>
          <a:ext cx="1616188" cy="12528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562" tIns="0" rIns="0" bIns="0" numCol="1" spcCol="1270" anchor="t" anchorCtr="0">
          <a:noAutofit/>
        </a:bodyPr>
        <a:lstStyle/>
        <a:p>
          <a:pPr lvl="0" algn="l" defTabSz="666750">
            <a:lnSpc>
              <a:spcPct val="90000"/>
            </a:lnSpc>
            <a:spcBef>
              <a:spcPct val="0"/>
            </a:spcBef>
            <a:spcAft>
              <a:spcPct val="35000"/>
            </a:spcAft>
          </a:pPr>
          <a:r>
            <a:rPr lang="en-NZ" sz="1500" kern="1200" dirty="0" smtClean="0"/>
            <a:t>Refine school processes (refer MOE moderation series and TKI for more information)</a:t>
          </a:r>
          <a:endParaRPr lang="en-NZ" sz="1500" kern="1200" dirty="0"/>
        </a:p>
      </dsp:txBody>
      <dsp:txXfrm>
        <a:off x="971100" y="3226885"/>
        <a:ext cx="1616188" cy="1252893"/>
      </dsp:txXfrm>
    </dsp:sp>
    <dsp:sp modelId="{F2789477-3908-466A-95F6-3B487E0A8A09}">
      <dsp:nvSpPr>
        <dsp:cNvPr id="0" name=""/>
        <dsp:cNvSpPr/>
      </dsp:nvSpPr>
      <dsp:spPr>
        <a:xfrm>
          <a:off x="2472838" y="1958385"/>
          <a:ext cx="326012" cy="32601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7311B9B-C661-4F72-8BE5-E95F7E3AD713}">
      <dsp:nvSpPr>
        <dsp:cNvPr id="0" name=""/>
        <dsp:cNvSpPr/>
      </dsp:nvSpPr>
      <dsp:spPr>
        <a:xfrm>
          <a:off x="2635844" y="2121392"/>
          <a:ext cx="1664743" cy="23583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2747" tIns="0" rIns="0" bIns="0" numCol="1" spcCol="1270" anchor="t" anchorCtr="0">
          <a:noAutofit/>
        </a:bodyPr>
        <a:lstStyle/>
        <a:p>
          <a:pPr lvl="0" algn="l" defTabSz="666750">
            <a:lnSpc>
              <a:spcPct val="90000"/>
            </a:lnSpc>
            <a:spcBef>
              <a:spcPct val="0"/>
            </a:spcBef>
            <a:spcAft>
              <a:spcPct val="35000"/>
            </a:spcAft>
          </a:pPr>
          <a:r>
            <a:rPr lang="en-NZ" sz="1500" kern="1200" dirty="0" smtClean="0"/>
            <a:t>Increase participation of students in the moderation process</a:t>
          </a:r>
          <a:endParaRPr lang="en-NZ" sz="1500" kern="1200" dirty="0"/>
        </a:p>
      </dsp:txBody>
      <dsp:txXfrm>
        <a:off x="2635844" y="2121392"/>
        <a:ext cx="1664743" cy="2358386"/>
      </dsp:txXfrm>
    </dsp:sp>
    <dsp:sp modelId="{C68DF166-3747-458D-9F5E-C49463766D5C}">
      <dsp:nvSpPr>
        <dsp:cNvPr id="0" name=""/>
        <dsp:cNvSpPr/>
      </dsp:nvSpPr>
      <dsp:spPr>
        <a:xfrm>
          <a:off x="4387293" y="1241332"/>
          <a:ext cx="450868" cy="45086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B019201-EAEB-4809-B1AE-432B2D7BF4C7}">
      <dsp:nvSpPr>
        <dsp:cNvPr id="0" name=""/>
        <dsp:cNvSpPr/>
      </dsp:nvSpPr>
      <dsp:spPr>
        <a:xfrm>
          <a:off x="4612727" y="1466766"/>
          <a:ext cx="1664743" cy="30130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38906" tIns="0" rIns="0" bIns="0" numCol="1" spcCol="1270" anchor="t" anchorCtr="0">
          <a:noAutofit/>
        </a:bodyPr>
        <a:lstStyle/>
        <a:p>
          <a:pPr lvl="0" algn="l" defTabSz="666750">
            <a:lnSpc>
              <a:spcPct val="90000"/>
            </a:lnSpc>
            <a:spcBef>
              <a:spcPct val="0"/>
            </a:spcBef>
            <a:spcAft>
              <a:spcPct val="35000"/>
            </a:spcAft>
          </a:pPr>
          <a:r>
            <a:rPr lang="en-NZ" sz="1500" kern="1200" dirty="0" smtClean="0"/>
            <a:t>Work with clusters of schools in or beyond region to further improve moderation</a:t>
          </a:r>
          <a:endParaRPr lang="en-NZ" sz="1500" kern="1200" dirty="0"/>
        </a:p>
      </dsp:txBody>
      <dsp:txXfrm>
        <a:off x="4612727" y="1466766"/>
        <a:ext cx="1664743" cy="3013012"/>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575" cy="496888"/>
          </a:xfrm>
          <a:prstGeom prst="rect">
            <a:avLst/>
          </a:prstGeom>
        </p:spPr>
        <p:txBody>
          <a:bodyPr vert="horz" lIns="91440" tIns="45720" rIns="91440" bIns="45720" rtlCol="0"/>
          <a:lstStyle>
            <a:lvl1pPr algn="l" eaLnBrk="1" hangingPunct="1">
              <a:defRPr sz="1200">
                <a:ea typeface="+mn-ea"/>
                <a:cs typeface="Arial" charset="0"/>
              </a:defRPr>
            </a:lvl1pPr>
          </a:lstStyle>
          <a:p>
            <a:pPr>
              <a:defRPr/>
            </a:pPr>
            <a:endParaRPr lang="en-US"/>
          </a:p>
        </p:txBody>
      </p:sp>
      <p:sp>
        <p:nvSpPr>
          <p:cNvPr id="3" name="Date Placeholder 2"/>
          <p:cNvSpPr>
            <a:spLocks noGrp="1"/>
          </p:cNvSpPr>
          <p:nvPr>
            <p:ph type="dt" sz="quarter" idx="1"/>
          </p:nvPr>
        </p:nvSpPr>
        <p:spPr>
          <a:xfrm>
            <a:off x="3854450" y="0"/>
            <a:ext cx="2949575" cy="496888"/>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fld id="{05458A36-4FE3-0D40-ABCD-B0556661217D}" type="datetimeFigureOut">
              <a:rPr lang="en-US" altLang="en-US"/>
              <a:pPr>
                <a:defRPr/>
              </a:pPr>
              <a:t>2/19/17</a:t>
            </a:fld>
            <a:endParaRPr lang="en-US" altLang="en-US"/>
          </a:p>
        </p:txBody>
      </p:sp>
      <p:sp>
        <p:nvSpPr>
          <p:cNvPr id="4" name="Footer Placeholder 3"/>
          <p:cNvSpPr>
            <a:spLocks noGrp="1"/>
          </p:cNvSpPr>
          <p:nvPr>
            <p:ph type="ftr" sz="quarter" idx="2"/>
          </p:nvPr>
        </p:nvSpPr>
        <p:spPr>
          <a:xfrm>
            <a:off x="0" y="9440863"/>
            <a:ext cx="2949575" cy="496887"/>
          </a:xfrm>
          <a:prstGeom prst="rect">
            <a:avLst/>
          </a:prstGeom>
        </p:spPr>
        <p:txBody>
          <a:bodyPr vert="horz" lIns="91440" tIns="45720" rIns="91440" bIns="45720" rtlCol="0" anchor="b"/>
          <a:lstStyle>
            <a:lvl1pPr algn="l" eaLnBrk="1" hangingPunct="1">
              <a:defRPr sz="1200">
                <a:ea typeface="+mn-ea"/>
                <a:cs typeface="Arial" charset="0"/>
              </a:defRPr>
            </a:lvl1pPr>
          </a:lstStyle>
          <a:p>
            <a:pPr>
              <a:defRPr/>
            </a:pPr>
            <a:endParaRPr lang="en-US"/>
          </a:p>
        </p:txBody>
      </p:sp>
      <p:sp>
        <p:nvSpPr>
          <p:cNvPr id="5" name="Slide Number Placeholder 4"/>
          <p:cNvSpPr>
            <a:spLocks noGrp="1"/>
          </p:cNvSpPr>
          <p:nvPr>
            <p:ph type="sldNum" sz="quarter" idx="3"/>
          </p:nvPr>
        </p:nvSpPr>
        <p:spPr>
          <a:xfrm>
            <a:off x="3854450" y="9440863"/>
            <a:ext cx="2949575" cy="4968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BD2A20E8-3BEF-6546-989D-24FE9FCFC1D0}" type="slidenum">
              <a:rPr lang="en-US" altLang="en-US"/>
              <a:pPr>
                <a:defRPr/>
              </a:pPr>
              <a:t>‹#›</a:t>
            </a:fld>
            <a:endParaRPr lang="en-US" altLang="en-US"/>
          </a:p>
        </p:txBody>
      </p:sp>
    </p:spTree>
    <p:extLst>
      <p:ext uri="{BB962C8B-B14F-4D97-AF65-F5344CB8AC3E}">
        <p14:creationId xmlns:p14="http://schemas.microsoft.com/office/powerpoint/2010/main" val="7872820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575" cy="496888"/>
          </a:xfrm>
          <a:prstGeom prst="rect">
            <a:avLst/>
          </a:prstGeom>
        </p:spPr>
        <p:txBody>
          <a:bodyPr vert="horz" wrap="square" lIns="91440" tIns="45720" rIns="91440" bIns="45720" numCol="1" anchor="t" anchorCtr="0" compatLnSpc="1">
            <a:prstTxWarp prst="textNoShape">
              <a:avLst/>
            </a:prstTxWarp>
          </a:bodyPr>
          <a:lstStyle>
            <a:lvl1pPr eaLnBrk="1" hangingPunct="1">
              <a:defRPr sz="1200">
                <a:ea typeface="+mn-ea"/>
                <a:cs typeface="Arial" charset="0"/>
              </a:defRPr>
            </a:lvl1pPr>
          </a:lstStyle>
          <a:p>
            <a:pPr>
              <a:defRPr/>
            </a:pPr>
            <a:endParaRPr lang="en-NZ"/>
          </a:p>
        </p:txBody>
      </p:sp>
      <p:sp>
        <p:nvSpPr>
          <p:cNvPr id="3" name="Date Placeholder 2"/>
          <p:cNvSpPr>
            <a:spLocks noGrp="1"/>
          </p:cNvSpPr>
          <p:nvPr>
            <p:ph type="dt" idx="1"/>
          </p:nvPr>
        </p:nvSpPr>
        <p:spPr>
          <a:xfrm>
            <a:off x="3854450" y="0"/>
            <a:ext cx="2949575" cy="496888"/>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fld id="{80A280DE-B0C5-0542-B615-1CE355961F0D}" type="datetimeFigureOut">
              <a:rPr lang="en-US" altLang="en-US"/>
              <a:pPr>
                <a:defRPr/>
              </a:pPr>
              <a:t>2/19/17</a:t>
            </a:fld>
            <a:endParaRPr lang="en-NZ" altLang="en-US"/>
          </a:p>
        </p:txBody>
      </p:sp>
      <p:sp>
        <p:nvSpPr>
          <p:cNvPr id="4" name="Slide Image Placeholder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pPr lvl="0"/>
            <a:endParaRPr lang="en-NZ" noProof="0" smtClean="0"/>
          </a:p>
        </p:txBody>
      </p:sp>
      <p:sp>
        <p:nvSpPr>
          <p:cNvPr id="5" name="Notes Placeholder 4"/>
          <p:cNvSpPr>
            <a:spLocks noGrp="1"/>
          </p:cNvSpPr>
          <p:nvPr>
            <p:ph type="body" sz="quarter" idx="3"/>
          </p:nvPr>
        </p:nvSpPr>
        <p:spPr>
          <a:xfrm>
            <a:off x="681038" y="4721225"/>
            <a:ext cx="5443537" cy="4471988"/>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NZ" noProof="0" smtClean="0"/>
          </a:p>
        </p:txBody>
      </p:sp>
      <p:sp>
        <p:nvSpPr>
          <p:cNvPr id="6" name="Footer Placeholder 5"/>
          <p:cNvSpPr>
            <a:spLocks noGrp="1"/>
          </p:cNvSpPr>
          <p:nvPr>
            <p:ph type="ftr" sz="quarter" idx="4"/>
          </p:nvPr>
        </p:nvSpPr>
        <p:spPr>
          <a:xfrm>
            <a:off x="0" y="9440863"/>
            <a:ext cx="2949575" cy="496887"/>
          </a:xfrm>
          <a:prstGeom prst="rect">
            <a:avLst/>
          </a:prstGeom>
        </p:spPr>
        <p:txBody>
          <a:bodyPr vert="horz" wrap="square" lIns="91440" tIns="45720" rIns="91440" bIns="45720" numCol="1" anchor="b" anchorCtr="0" compatLnSpc="1">
            <a:prstTxWarp prst="textNoShape">
              <a:avLst/>
            </a:prstTxWarp>
          </a:bodyPr>
          <a:lstStyle>
            <a:lvl1pPr eaLnBrk="1" hangingPunct="1">
              <a:defRPr sz="1200">
                <a:ea typeface="+mn-ea"/>
                <a:cs typeface="Arial" charset="0"/>
              </a:defRPr>
            </a:lvl1pPr>
          </a:lstStyle>
          <a:p>
            <a:pPr>
              <a:defRPr/>
            </a:pPr>
            <a:endParaRPr lang="en-NZ"/>
          </a:p>
        </p:txBody>
      </p:sp>
      <p:sp>
        <p:nvSpPr>
          <p:cNvPr id="7" name="Slide Number Placeholder 6"/>
          <p:cNvSpPr>
            <a:spLocks noGrp="1"/>
          </p:cNvSpPr>
          <p:nvPr>
            <p:ph type="sldNum" sz="quarter" idx="5"/>
          </p:nvPr>
        </p:nvSpPr>
        <p:spPr>
          <a:xfrm>
            <a:off x="3854450" y="9440863"/>
            <a:ext cx="2949575" cy="4968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4101969F-B48B-0C46-A6E2-DF22541B0FF3}" type="slidenum">
              <a:rPr lang="en-NZ" altLang="en-US"/>
              <a:pPr>
                <a:defRPr/>
              </a:pPr>
              <a:t>‹#›</a:t>
            </a:fld>
            <a:endParaRPr lang="en-NZ" altLang="en-US"/>
          </a:p>
        </p:txBody>
      </p:sp>
    </p:spTree>
    <p:extLst>
      <p:ext uri="{BB962C8B-B14F-4D97-AF65-F5344CB8AC3E}">
        <p14:creationId xmlns:p14="http://schemas.microsoft.com/office/powerpoint/2010/main" val="6099464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xfrm>
            <a:off x="917575" y="744538"/>
            <a:ext cx="4962525" cy="37226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440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spcBef>
                <a:spcPct val="0"/>
              </a:spcBef>
            </a:pPr>
            <a:endParaRPr lang="en-NZ" altLang="en-US"/>
          </a:p>
        </p:txBody>
      </p:sp>
      <p:sp>
        <p:nvSpPr>
          <p:cNvPr id="440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Arial"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fld id="{3B58EA1C-B8F7-D141-8FBD-7EDFD916945F}" type="slidenum">
              <a:rPr lang="en-NZ" altLang="en-US"/>
              <a:pPr eaLnBrk="1" hangingPunct="1"/>
              <a:t>2</a:t>
            </a:fld>
            <a:endParaRPr lang="en-NZ" altLang="en-US"/>
          </a:p>
        </p:txBody>
      </p:sp>
    </p:spTree>
    <p:extLst>
      <p:ext uri="{BB962C8B-B14F-4D97-AF65-F5344CB8AC3E}">
        <p14:creationId xmlns:p14="http://schemas.microsoft.com/office/powerpoint/2010/main" val="10018122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xfrm>
            <a:off x="917575" y="744538"/>
            <a:ext cx="4962525" cy="37226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450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NZ" altLang="en-US"/>
          </a:p>
        </p:txBody>
      </p:sp>
      <p:sp>
        <p:nvSpPr>
          <p:cNvPr id="450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Arial"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fld id="{7EDBD147-4207-D14C-8301-DE6B8489311E}" type="slidenum">
              <a:rPr lang="en-NZ" altLang="en-US"/>
              <a:pPr eaLnBrk="1" hangingPunct="1"/>
              <a:t>3</a:t>
            </a:fld>
            <a:endParaRPr lang="en-NZ" altLang="en-US"/>
          </a:p>
        </p:txBody>
      </p:sp>
    </p:spTree>
    <p:extLst>
      <p:ext uri="{BB962C8B-B14F-4D97-AF65-F5344CB8AC3E}">
        <p14:creationId xmlns:p14="http://schemas.microsoft.com/office/powerpoint/2010/main" val="1678948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xfrm>
            <a:off x="917575" y="744538"/>
            <a:ext cx="4962525" cy="37226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460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NZ" altLang="en-US"/>
          </a:p>
        </p:txBody>
      </p:sp>
      <p:sp>
        <p:nvSpPr>
          <p:cNvPr id="460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Arial"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fld id="{8E475856-06EE-8A46-B7A2-02097A6C73B5}" type="slidenum">
              <a:rPr lang="en-NZ" altLang="en-US"/>
              <a:pPr eaLnBrk="1" hangingPunct="1"/>
              <a:t>8</a:t>
            </a:fld>
            <a:endParaRPr lang="en-NZ" altLang="en-US"/>
          </a:p>
        </p:txBody>
      </p:sp>
    </p:spTree>
    <p:extLst>
      <p:ext uri="{BB962C8B-B14F-4D97-AF65-F5344CB8AC3E}">
        <p14:creationId xmlns:p14="http://schemas.microsoft.com/office/powerpoint/2010/main" val="12838519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smtClean="0"/>
              <a:t>Click to edit Master subtitle style</a:t>
            </a:r>
            <a:endParaRPr lang="en-US"/>
          </a:p>
        </p:txBody>
      </p:sp>
    </p:spTree>
    <p:extLst>
      <p:ext uri="{BB962C8B-B14F-4D97-AF65-F5344CB8AC3E}">
        <p14:creationId xmlns:p14="http://schemas.microsoft.com/office/powerpoint/2010/main" val="123255073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Tree>
    <p:extLst>
      <p:ext uri="{BB962C8B-B14F-4D97-AF65-F5344CB8AC3E}">
        <p14:creationId xmlns:p14="http://schemas.microsoft.com/office/powerpoint/2010/main" val="1407390856"/>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Tree>
    <p:extLst>
      <p:ext uri="{BB962C8B-B14F-4D97-AF65-F5344CB8AC3E}">
        <p14:creationId xmlns:p14="http://schemas.microsoft.com/office/powerpoint/2010/main" val="1633228734"/>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85800" y="609600"/>
            <a:ext cx="7772400" cy="5486400"/>
          </a:xfr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Tree>
    <p:extLst>
      <p:ext uri="{BB962C8B-B14F-4D97-AF65-F5344CB8AC3E}">
        <p14:creationId xmlns:p14="http://schemas.microsoft.com/office/powerpoint/2010/main" val="539356384"/>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GB"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quarter" idx="2"/>
          </p:nvPr>
        </p:nvSpPr>
        <p:spPr>
          <a:xfrm>
            <a:off x="4648200" y="1981200"/>
            <a:ext cx="3810000" cy="1981200"/>
          </a:xfr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Content Placeholder 4"/>
          <p:cNvSpPr>
            <a:spLocks noGrp="1"/>
          </p:cNvSpPr>
          <p:nvPr>
            <p:ph sz="quarter" idx="3"/>
          </p:nvPr>
        </p:nvSpPr>
        <p:spPr>
          <a:xfrm>
            <a:off x="4648200" y="4114800"/>
            <a:ext cx="3810000" cy="1981200"/>
          </a:xfrm>
        </p:spPr>
        <p:txBody>
          <a:body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Tree>
    <p:extLst>
      <p:ext uri="{BB962C8B-B14F-4D97-AF65-F5344CB8AC3E}">
        <p14:creationId xmlns:p14="http://schemas.microsoft.com/office/powerpoint/2010/main" val="43427190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1">
                <a:latin typeface="Calibri" charset="0"/>
                <a:ea typeface="Calibri" charset="0"/>
                <a:cs typeface="Calibri" charset="0"/>
              </a:defRPr>
            </a:lvl1pPr>
          </a:lstStyle>
          <a:p>
            <a:r>
              <a:rPr lang="en-GB" dirty="0" smtClean="0"/>
              <a:t> </a:t>
            </a:r>
            <a:endParaRPr lang="en-US" dirty="0"/>
          </a:p>
        </p:txBody>
      </p:sp>
      <p:sp>
        <p:nvSpPr>
          <p:cNvPr id="3" name="Content Placeholder 2"/>
          <p:cNvSpPr>
            <a:spLocks noGrp="1"/>
          </p:cNvSpPr>
          <p:nvPr>
            <p:ph idx="1"/>
          </p:nvPr>
        </p:nvSpPr>
        <p:spPr/>
        <p:txBody>
          <a:body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Tree>
    <p:extLst>
      <p:ext uri="{BB962C8B-B14F-4D97-AF65-F5344CB8AC3E}">
        <p14:creationId xmlns:p14="http://schemas.microsoft.com/office/powerpoint/2010/main" val="85297779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smtClean="0"/>
              <a:t>Click to edit Master text styles</a:t>
            </a:r>
          </a:p>
        </p:txBody>
      </p:sp>
    </p:spTree>
    <p:extLst>
      <p:ext uri="{BB962C8B-B14F-4D97-AF65-F5344CB8AC3E}">
        <p14:creationId xmlns:p14="http://schemas.microsoft.com/office/powerpoint/2010/main" val="154449045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Tree>
    <p:extLst>
      <p:ext uri="{BB962C8B-B14F-4D97-AF65-F5344CB8AC3E}">
        <p14:creationId xmlns:p14="http://schemas.microsoft.com/office/powerpoint/2010/main" val="161621908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Tree>
    <p:extLst>
      <p:ext uri="{BB962C8B-B14F-4D97-AF65-F5344CB8AC3E}">
        <p14:creationId xmlns:p14="http://schemas.microsoft.com/office/powerpoint/2010/main" val="27357792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Tree>
    <p:extLst>
      <p:ext uri="{BB962C8B-B14F-4D97-AF65-F5344CB8AC3E}">
        <p14:creationId xmlns:p14="http://schemas.microsoft.com/office/powerpoint/2010/main" val="261613213"/>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034245482"/>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Tree>
    <p:extLst>
      <p:ext uri="{BB962C8B-B14F-4D97-AF65-F5344CB8AC3E}">
        <p14:creationId xmlns:p14="http://schemas.microsoft.com/office/powerpoint/2010/main" val="831177156"/>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Tree>
    <p:extLst>
      <p:ext uri="{BB962C8B-B14F-4D97-AF65-F5344CB8AC3E}">
        <p14:creationId xmlns:p14="http://schemas.microsoft.com/office/powerpoint/2010/main" val="21333715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5"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050" name="Picture 13" descr="assessment-main-bgnd"/>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Rectangle 2"/>
          <p:cNvSpPr>
            <a:spLocks noGrp="1" noChangeArrowheads="1"/>
          </p:cNvSpPr>
          <p:nvPr>
            <p:ph type="title"/>
          </p:nvPr>
        </p:nvSpPr>
        <p:spPr bwMode="auto">
          <a:xfrm>
            <a:off x="611188" y="919163"/>
            <a:ext cx="7777162" cy="79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ltLang="en-US" dirty="0"/>
              <a:t>Click to edit Master title style</a:t>
            </a:r>
          </a:p>
        </p:txBody>
      </p:sp>
      <p:sp>
        <p:nvSpPr>
          <p:cNvPr id="2052" name="Rectangle 3"/>
          <p:cNvSpPr>
            <a:spLocks noGrp="1" noChangeArrowheads="1"/>
          </p:cNvSpPr>
          <p:nvPr>
            <p:ph type="body" idx="1"/>
          </p:nvPr>
        </p:nvSpPr>
        <p:spPr bwMode="auto">
          <a:xfrm>
            <a:off x="611188" y="2133600"/>
            <a:ext cx="7777162" cy="3816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a:t>
            </a:r>
          </a:p>
        </p:txBody>
      </p:sp>
      <p:sp>
        <p:nvSpPr>
          <p:cNvPr id="1039" name="Text Box 15"/>
          <p:cNvSpPr txBox="1">
            <a:spLocks noChangeArrowheads="1"/>
          </p:cNvSpPr>
          <p:nvPr userDrawn="1"/>
        </p:nvSpPr>
        <p:spPr bwMode="auto">
          <a:xfrm>
            <a:off x="1187450" y="6308725"/>
            <a:ext cx="5616575" cy="252413"/>
          </a:xfrm>
          <a:prstGeom prst="rect">
            <a:avLst/>
          </a:prstGeom>
          <a:noFill/>
          <a:ln w="9525">
            <a:noFill/>
            <a:miter lim="800000"/>
            <a:headEnd/>
            <a:tailEnd/>
          </a:ln>
          <a:effectLst/>
        </p:spPr>
        <p:txBody>
          <a:bodyPr>
            <a:spAutoFit/>
          </a:bodyP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a:lnSpc>
                <a:spcPct val="150000"/>
              </a:lnSpc>
              <a:defRPr/>
            </a:pPr>
            <a:r>
              <a:rPr lang="en-US" altLang="en-US" sz="800" smtClean="0">
                <a:solidFill>
                  <a:srgbClr val="000000"/>
                </a:solidFill>
                <a:latin typeface="Tahoma" charset="0"/>
              </a:rPr>
              <a:t>© New Zealand Ministry of Education – copying restricted to use by New Zealand education sector.</a:t>
            </a:r>
            <a:endParaRPr lang="en-US" altLang="en-US" sz="800" dirty="0" smtClean="0">
              <a:solidFill>
                <a:srgbClr val="000000"/>
              </a:solidFill>
              <a:latin typeface="Tahoma" charset="0"/>
            </a:endParaRPr>
          </a:p>
        </p:txBody>
      </p:sp>
      <p:sp>
        <p:nvSpPr>
          <p:cNvPr id="1040" name="Text Box 16"/>
          <p:cNvSpPr txBox="1">
            <a:spLocks noChangeArrowheads="1"/>
          </p:cNvSpPr>
          <p:nvPr userDrawn="1"/>
        </p:nvSpPr>
        <p:spPr bwMode="auto">
          <a:xfrm>
            <a:off x="107950" y="6308725"/>
            <a:ext cx="935038" cy="244475"/>
          </a:xfrm>
          <a:prstGeom prst="rect">
            <a:avLst/>
          </a:prstGeom>
          <a:noFill/>
          <a:ln w="9525">
            <a:noFill/>
            <a:miter lim="800000"/>
            <a:headEnd/>
            <a:tailEnd/>
          </a:ln>
          <a:effectLst/>
        </p:spPr>
        <p:txBody>
          <a:bodyPr>
            <a:spAutoFit/>
          </a:bodyP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algn="ctr">
              <a:spcBef>
                <a:spcPct val="50000"/>
              </a:spcBef>
              <a:defRPr/>
            </a:pPr>
            <a:r>
              <a:rPr lang="en-US" altLang="en-US" sz="1000" b="1" dirty="0" smtClean="0">
                <a:solidFill>
                  <a:srgbClr val="FFFFFF"/>
                </a:solidFill>
                <a:latin typeface="Tahoma" charset="0"/>
              </a:rPr>
              <a:t>Page </a:t>
            </a:r>
            <a:fld id="{848FC62D-DA09-2940-BB2E-FDB4AC998F13}" type="slidenum">
              <a:rPr lang="en-US" altLang="en-US" sz="1000" b="1" smtClean="0">
                <a:solidFill>
                  <a:srgbClr val="FFFFFF"/>
                </a:solidFill>
                <a:latin typeface="Tahoma" charset="0"/>
              </a:rPr>
              <a:pPr algn="ctr">
                <a:spcBef>
                  <a:spcPct val="50000"/>
                </a:spcBef>
                <a:defRPr/>
              </a:pPr>
              <a:t>‹#›</a:t>
            </a:fld>
            <a:endParaRPr lang="en-US" altLang="en-US" sz="1000" b="1" dirty="0" smtClean="0">
              <a:solidFill>
                <a:srgbClr val="FFFFFF"/>
              </a:solidFill>
              <a:latin typeface="Tahoma" charset="0"/>
            </a:endParaRPr>
          </a:p>
        </p:txBody>
      </p:sp>
    </p:spTree>
  </p:cSld>
  <p:clrMap bg1="lt1" tx1="dk1" bg2="lt2" tx2="dk2" accent1="accent1" accent2="accent2" accent3="accent3" accent4="accent4" accent5="accent5" accent6="accent6" hlink="hlink" folHlink="folHlink"/>
  <p:sldLayoutIdLst>
    <p:sldLayoutId id="2147484126" r:id="rId1"/>
    <p:sldLayoutId id="2147484127" r:id="rId2"/>
    <p:sldLayoutId id="2147484128" r:id="rId3"/>
    <p:sldLayoutId id="2147484129" r:id="rId4"/>
    <p:sldLayoutId id="2147484130" r:id="rId5"/>
    <p:sldLayoutId id="2147484131" r:id="rId6"/>
    <p:sldLayoutId id="2147484132" r:id="rId7"/>
    <p:sldLayoutId id="2147484133" r:id="rId8"/>
    <p:sldLayoutId id="2147484134" r:id="rId9"/>
    <p:sldLayoutId id="2147484135" r:id="rId10"/>
    <p:sldLayoutId id="2147484136" r:id="rId11"/>
    <p:sldLayoutId id="2147484137" r:id="rId12"/>
    <p:sldLayoutId id="2147484138" r:id="rId13"/>
  </p:sldLayoutIdLst>
  <p:timing>
    <p:tnLst>
      <p:par>
        <p:cTn id="1" dur="indefinite" restart="never" nodeType="tmRoot"/>
      </p:par>
    </p:tnLst>
  </p:timing>
  <p:txStyles>
    <p:titleStyle>
      <a:lvl1pPr algn="ctr" rtl="0" eaLnBrk="0" fontAlgn="base" hangingPunct="0">
        <a:spcBef>
          <a:spcPct val="0"/>
        </a:spcBef>
        <a:spcAft>
          <a:spcPct val="0"/>
        </a:spcAft>
        <a:defRPr sz="2800" b="1">
          <a:solidFill>
            <a:srgbClr val="00648C"/>
          </a:solidFill>
          <a:latin typeface="Calibri" charset="0"/>
          <a:ea typeface="Calibri" charset="0"/>
          <a:cs typeface="Calibri" charset="0"/>
        </a:defRPr>
      </a:lvl1pPr>
      <a:lvl2pPr algn="ctr" rtl="0" eaLnBrk="0" fontAlgn="base" hangingPunct="0">
        <a:spcBef>
          <a:spcPct val="0"/>
        </a:spcBef>
        <a:spcAft>
          <a:spcPct val="0"/>
        </a:spcAft>
        <a:defRPr sz="2800">
          <a:solidFill>
            <a:srgbClr val="00648C"/>
          </a:solidFill>
          <a:latin typeface="Tahoma" pitchFamily="34" charset="0"/>
          <a:ea typeface="ＭＳ Ｐゴシック" pitchFamily="-112" charset="-128"/>
          <a:cs typeface="ＭＳ Ｐゴシック" pitchFamily="-112" charset="-128"/>
        </a:defRPr>
      </a:lvl2pPr>
      <a:lvl3pPr algn="ctr" rtl="0" eaLnBrk="0" fontAlgn="base" hangingPunct="0">
        <a:spcBef>
          <a:spcPct val="0"/>
        </a:spcBef>
        <a:spcAft>
          <a:spcPct val="0"/>
        </a:spcAft>
        <a:defRPr sz="2800">
          <a:solidFill>
            <a:srgbClr val="00648C"/>
          </a:solidFill>
          <a:latin typeface="Tahoma" pitchFamily="34" charset="0"/>
          <a:ea typeface="ＭＳ Ｐゴシック" pitchFamily="-112" charset="-128"/>
          <a:cs typeface="ＭＳ Ｐゴシック" pitchFamily="-112" charset="-128"/>
        </a:defRPr>
      </a:lvl3pPr>
      <a:lvl4pPr algn="ctr" rtl="0" eaLnBrk="0" fontAlgn="base" hangingPunct="0">
        <a:spcBef>
          <a:spcPct val="0"/>
        </a:spcBef>
        <a:spcAft>
          <a:spcPct val="0"/>
        </a:spcAft>
        <a:defRPr sz="2800">
          <a:solidFill>
            <a:srgbClr val="00648C"/>
          </a:solidFill>
          <a:latin typeface="Tahoma" pitchFamily="34" charset="0"/>
          <a:ea typeface="ＭＳ Ｐゴシック" pitchFamily="-112" charset="-128"/>
          <a:cs typeface="ＭＳ Ｐゴシック" pitchFamily="-112" charset="-128"/>
        </a:defRPr>
      </a:lvl4pPr>
      <a:lvl5pPr algn="ctr" rtl="0" eaLnBrk="0" fontAlgn="base" hangingPunct="0">
        <a:spcBef>
          <a:spcPct val="0"/>
        </a:spcBef>
        <a:spcAft>
          <a:spcPct val="0"/>
        </a:spcAft>
        <a:defRPr sz="2800">
          <a:solidFill>
            <a:srgbClr val="00648C"/>
          </a:solidFill>
          <a:latin typeface="Tahoma" pitchFamily="34" charset="0"/>
          <a:ea typeface="ＭＳ Ｐゴシック" pitchFamily="-112" charset="-128"/>
          <a:cs typeface="ＭＳ Ｐゴシック" pitchFamily="-112" charset="-128"/>
        </a:defRPr>
      </a:lvl5pPr>
      <a:lvl6pPr marL="457200" algn="ctr" rtl="0" fontAlgn="base">
        <a:spcBef>
          <a:spcPct val="0"/>
        </a:spcBef>
        <a:spcAft>
          <a:spcPct val="0"/>
        </a:spcAft>
        <a:defRPr sz="4400">
          <a:solidFill>
            <a:schemeClr val="tx2"/>
          </a:solidFill>
          <a:latin typeface="Arial" pitchFamily="-112" charset="-52"/>
          <a:ea typeface="ＭＳ Ｐゴシック" pitchFamily="-112" charset="-128"/>
          <a:cs typeface="ＭＳ Ｐゴシック" pitchFamily="-112" charset="-128"/>
        </a:defRPr>
      </a:lvl6pPr>
      <a:lvl7pPr marL="914400" algn="ctr" rtl="0" fontAlgn="base">
        <a:spcBef>
          <a:spcPct val="0"/>
        </a:spcBef>
        <a:spcAft>
          <a:spcPct val="0"/>
        </a:spcAft>
        <a:defRPr sz="4400">
          <a:solidFill>
            <a:schemeClr val="tx2"/>
          </a:solidFill>
          <a:latin typeface="Arial" pitchFamily="-112" charset="-52"/>
          <a:ea typeface="ＭＳ Ｐゴシック" pitchFamily="-112" charset="-128"/>
          <a:cs typeface="ＭＳ Ｐゴシック" pitchFamily="-112" charset="-128"/>
        </a:defRPr>
      </a:lvl7pPr>
      <a:lvl8pPr marL="1371600" algn="ctr" rtl="0" fontAlgn="base">
        <a:spcBef>
          <a:spcPct val="0"/>
        </a:spcBef>
        <a:spcAft>
          <a:spcPct val="0"/>
        </a:spcAft>
        <a:defRPr sz="4400">
          <a:solidFill>
            <a:schemeClr val="tx2"/>
          </a:solidFill>
          <a:latin typeface="Arial" pitchFamily="-112" charset="-52"/>
          <a:ea typeface="ＭＳ Ｐゴシック" pitchFamily="-112" charset="-128"/>
          <a:cs typeface="ＭＳ Ｐゴシック" pitchFamily="-112" charset="-128"/>
        </a:defRPr>
      </a:lvl8pPr>
      <a:lvl9pPr marL="1828800" algn="ctr" rtl="0" fontAlgn="base">
        <a:spcBef>
          <a:spcPct val="0"/>
        </a:spcBef>
        <a:spcAft>
          <a:spcPct val="0"/>
        </a:spcAft>
        <a:defRPr sz="4400">
          <a:solidFill>
            <a:schemeClr val="tx2"/>
          </a:solidFill>
          <a:latin typeface="Arial" pitchFamily="-112" charset="-52"/>
          <a:ea typeface="ＭＳ Ｐゴシック" pitchFamily="-112" charset="-128"/>
          <a:cs typeface="ＭＳ Ｐゴシック" pitchFamily="-112" charset="-128"/>
        </a:defRPr>
      </a:lvl9pPr>
    </p:titleStyle>
    <p:bodyStyle>
      <a:lvl1pPr marL="342900" indent="-342900" algn="l" rtl="0" eaLnBrk="0" fontAlgn="base" hangingPunct="0">
        <a:spcBef>
          <a:spcPct val="20000"/>
        </a:spcBef>
        <a:spcAft>
          <a:spcPct val="0"/>
        </a:spcAft>
        <a:buChar char="•"/>
        <a:defRPr sz="2400">
          <a:solidFill>
            <a:schemeClr val="tx1"/>
          </a:solidFill>
          <a:latin typeface="Calibri" charset="0"/>
          <a:ea typeface="Calibri" charset="0"/>
          <a:cs typeface="Calibri" charset="0"/>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2.xml"/><Relationship Id="rId4" Type="http://schemas.openxmlformats.org/officeDocument/2006/relationships/diagramQuickStyle" Target="../diagrams/quickStyle2.xml"/><Relationship Id="rId5" Type="http://schemas.openxmlformats.org/officeDocument/2006/relationships/diagramColors" Target="../diagrams/colors2.xml"/><Relationship Id="rId6" Type="http://schemas.microsoft.com/office/2007/relationships/diagramDrawing" Target="../diagrams/drawing2.xml"/><Relationship Id="rId1" Type="http://schemas.openxmlformats.org/officeDocument/2006/relationships/slideLayout" Target="../slideLayouts/slideLayout4.xml"/><Relationship Id="rId2" Type="http://schemas.openxmlformats.org/officeDocument/2006/relationships/diagramData" Target="../diagrams/data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tki.org.nz/"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diagramData" Target="../diagrams/data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1"/>
          <p:cNvSpPr>
            <a:spLocks noGrp="1"/>
          </p:cNvSpPr>
          <p:nvPr>
            <p:ph type="ctrTitle"/>
          </p:nvPr>
        </p:nvSpPr>
        <p:spPr/>
        <p:txBody>
          <a:bodyPr/>
          <a:lstStyle/>
          <a:p>
            <a:pPr eaLnBrk="1" hangingPunct="1"/>
            <a:r>
              <a:rPr lang="en-NZ" altLang="en-US" sz="3600" dirty="0"/>
              <a:t>Reviewing and refining your moderation processes and systems</a:t>
            </a:r>
            <a:endParaRPr lang="en-NZ" altLang="en-US" sz="3600" dirty="0">
              <a:latin typeface="Calibri" charset="0"/>
              <a:ea typeface="Calibri" charset="0"/>
              <a:cs typeface="Calibri" charset="0"/>
            </a:endParaRPr>
          </a:p>
        </p:txBody>
      </p:sp>
      <p:sp>
        <p:nvSpPr>
          <p:cNvPr id="2052" name="Subtitle 2"/>
          <p:cNvSpPr>
            <a:spLocks noGrp="1"/>
          </p:cNvSpPr>
          <p:nvPr>
            <p:ph type="subTitle" idx="1"/>
          </p:nvPr>
        </p:nvSpPr>
        <p:spPr/>
        <p:txBody>
          <a:bodyPr/>
          <a:lstStyle/>
          <a:p>
            <a:pPr eaLnBrk="1" hangingPunct="1"/>
            <a:r>
              <a:rPr lang="en-NZ" altLang="en-US" b="1" dirty="0">
                <a:solidFill>
                  <a:srgbClr val="898989"/>
                </a:solidFill>
                <a:latin typeface="Calibri" charset="0"/>
                <a:ea typeface="Calibri" charset="0"/>
                <a:cs typeface="Calibri" charset="0"/>
              </a:rPr>
              <a:t>Module </a:t>
            </a:r>
            <a:r>
              <a:rPr lang="en-NZ" altLang="en-US" b="1" dirty="0" smtClean="0">
                <a:solidFill>
                  <a:srgbClr val="898989"/>
                </a:solidFill>
              </a:rPr>
              <a:t>Four</a:t>
            </a:r>
            <a:r>
              <a:rPr lang="en-NZ" altLang="en-US" b="1" dirty="0" smtClean="0">
                <a:solidFill>
                  <a:srgbClr val="898989"/>
                </a:solidFill>
                <a:latin typeface="Calibri" charset="0"/>
                <a:ea typeface="Calibri" charset="0"/>
                <a:cs typeface="Calibri" charset="0"/>
              </a:rPr>
              <a:t>: </a:t>
            </a:r>
            <a:r>
              <a:rPr lang="en-NZ" altLang="en-US" b="1" dirty="0">
                <a:solidFill>
                  <a:srgbClr val="898989"/>
                </a:solidFill>
                <a:latin typeface="Calibri" charset="0"/>
                <a:ea typeface="Calibri" charset="0"/>
                <a:cs typeface="Calibri" charset="0"/>
              </a:rPr>
              <a:t>Moderation Series for Primary Teachers</a:t>
            </a:r>
          </a:p>
        </p:txBody>
      </p:sp>
    </p:spTree>
    <p:extLst>
      <p:ext uri="{BB962C8B-B14F-4D97-AF65-F5344CB8AC3E}">
        <p14:creationId xmlns:p14="http://schemas.microsoft.com/office/powerpoint/2010/main" val="17491149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Title 1"/>
          <p:cNvSpPr>
            <a:spLocks noGrp="1"/>
          </p:cNvSpPr>
          <p:nvPr>
            <p:ph type="title"/>
          </p:nvPr>
        </p:nvSpPr>
        <p:spPr>
          <a:xfrm>
            <a:off x="611188" y="1052662"/>
            <a:ext cx="7777162" cy="864170"/>
          </a:xfrm>
        </p:spPr>
        <p:txBody>
          <a:bodyPr/>
          <a:lstStyle/>
          <a:p>
            <a:r>
              <a:rPr lang="en-NZ" altLang="en-US" dirty="0"/>
              <a:t>How consistent are your</a:t>
            </a:r>
            <a:br>
              <a:rPr lang="en-NZ" altLang="en-US" dirty="0"/>
            </a:br>
            <a:r>
              <a:rPr lang="en-NZ" altLang="en-US" dirty="0"/>
              <a:t>judgments?</a:t>
            </a:r>
            <a:endParaRPr lang="en-NZ" altLang="en-US" dirty="0"/>
          </a:p>
        </p:txBody>
      </p:sp>
      <p:sp>
        <p:nvSpPr>
          <p:cNvPr id="11268" name="Content Placeholder 2"/>
          <p:cNvSpPr>
            <a:spLocks noGrp="1"/>
          </p:cNvSpPr>
          <p:nvPr>
            <p:ph idx="1"/>
          </p:nvPr>
        </p:nvSpPr>
        <p:spPr>
          <a:xfrm>
            <a:off x="611188" y="1916832"/>
            <a:ext cx="7777162" cy="4033118"/>
          </a:xfrm>
        </p:spPr>
        <p:txBody>
          <a:bodyPr/>
          <a:lstStyle/>
          <a:p>
            <a:r>
              <a:rPr lang="en-NZ" altLang="en-US" sz="2000" dirty="0">
                <a:solidFill>
                  <a:srgbClr val="0070C0"/>
                </a:solidFill>
              </a:rPr>
              <a:t>How consistent are your judgments with teachers of students:</a:t>
            </a:r>
          </a:p>
          <a:p>
            <a:pPr lvl="1">
              <a:buFontTx/>
              <a:buChar char="•"/>
            </a:pPr>
            <a:r>
              <a:rPr lang="en-NZ" altLang="en-US" sz="1600" dirty="0"/>
              <a:t>in years above or below yours?</a:t>
            </a:r>
          </a:p>
          <a:p>
            <a:pPr lvl="1">
              <a:buFontTx/>
              <a:buChar char="•"/>
            </a:pPr>
            <a:r>
              <a:rPr lang="en-NZ" altLang="en-US" sz="1600" dirty="0"/>
              <a:t>across the school?</a:t>
            </a:r>
          </a:p>
          <a:p>
            <a:pPr lvl="1">
              <a:buFontTx/>
              <a:buChar char="•"/>
            </a:pPr>
            <a:r>
              <a:rPr lang="en-NZ" altLang="en-US" sz="1600" dirty="0"/>
              <a:t>in other similar or different schools (of similar aged students to ours)</a:t>
            </a:r>
          </a:p>
          <a:p>
            <a:r>
              <a:rPr lang="en-NZ" altLang="en-US" sz="2000" dirty="0">
                <a:solidFill>
                  <a:srgbClr val="0070C0"/>
                </a:solidFill>
              </a:rPr>
              <a:t>How do you record and monitor your levels of consistency?</a:t>
            </a:r>
            <a:r>
              <a:rPr lang="en-NZ" altLang="en-US" sz="1800" dirty="0">
                <a:solidFill>
                  <a:srgbClr val="0070C0"/>
                </a:solidFill>
              </a:rPr>
              <a:t>  </a:t>
            </a:r>
            <a:r>
              <a:rPr lang="en-NZ" altLang="en-US" sz="1800" dirty="0"/>
              <a:t>(</a:t>
            </a:r>
            <a:r>
              <a:rPr lang="en-NZ" altLang="en-US" sz="1600" dirty="0"/>
              <a:t>so you can see progress)</a:t>
            </a:r>
            <a:endParaRPr lang="en-NZ" altLang="en-US" sz="1800" dirty="0"/>
          </a:p>
          <a:p>
            <a:r>
              <a:rPr lang="en-NZ" altLang="en-US" sz="2000" dirty="0">
                <a:solidFill>
                  <a:srgbClr val="0070C0"/>
                </a:solidFill>
              </a:rPr>
              <a:t>How consistent are your judgments with an outside person? </a:t>
            </a:r>
            <a:r>
              <a:rPr lang="en-NZ" altLang="en-US" sz="1400" dirty="0"/>
              <a:t>(e.g. Adviser, facilitator) </a:t>
            </a:r>
          </a:p>
          <a:p>
            <a:r>
              <a:rPr lang="en-NZ" altLang="en-US" sz="2000" dirty="0">
                <a:solidFill>
                  <a:srgbClr val="0070C0"/>
                </a:solidFill>
              </a:rPr>
              <a:t>How useful might it be to liaise with other schools or relevant facilitators?</a:t>
            </a:r>
          </a:p>
          <a:p>
            <a:pPr>
              <a:buFont typeface="Arial" charset="0"/>
              <a:buNone/>
            </a:pPr>
            <a:endParaRPr lang="en-NZ" altLang="en-US" sz="1800" dirty="0"/>
          </a:p>
        </p:txBody>
      </p:sp>
    </p:spTree>
    <p:extLst>
      <p:ext uri="{BB962C8B-B14F-4D97-AF65-F5344CB8AC3E}">
        <p14:creationId xmlns:p14="http://schemas.microsoft.com/office/powerpoint/2010/main" val="76839357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Title 1"/>
          <p:cNvSpPr>
            <a:spLocks noGrp="1"/>
          </p:cNvSpPr>
          <p:nvPr>
            <p:ph type="title"/>
          </p:nvPr>
        </p:nvSpPr>
        <p:spPr>
          <a:xfrm>
            <a:off x="323528" y="1052662"/>
            <a:ext cx="8568952" cy="792162"/>
          </a:xfrm>
        </p:spPr>
        <p:txBody>
          <a:bodyPr/>
          <a:lstStyle/>
          <a:p>
            <a:r>
              <a:rPr lang="en-NZ" altLang="en-US" dirty="0"/>
              <a:t>Ideas to improve the consistency of OTJs</a:t>
            </a:r>
            <a:endParaRPr lang="en-NZ" altLang="en-US" dirty="0"/>
          </a:p>
        </p:txBody>
      </p:sp>
      <p:sp>
        <p:nvSpPr>
          <p:cNvPr id="12292" name="Content Placeholder 2"/>
          <p:cNvSpPr>
            <a:spLocks noGrp="1"/>
          </p:cNvSpPr>
          <p:nvPr>
            <p:ph idx="1"/>
          </p:nvPr>
        </p:nvSpPr>
        <p:spPr>
          <a:xfrm>
            <a:off x="611560" y="1988840"/>
            <a:ext cx="7776790" cy="3961110"/>
          </a:xfrm>
        </p:spPr>
        <p:txBody>
          <a:bodyPr/>
          <a:lstStyle/>
          <a:p>
            <a:pPr marL="609600" indent="-609600">
              <a:buFont typeface="Arial" charset="0"/>
              <a:buAutoNum type="arabicPeriod"/>
            </a:pPr>
            <a:r>
              <a:rPr lang="en-NZ" altLang="en-US" sz="2000" dirty="0"/>
              <a:t>Team selects one student’s moderation folder that is ‘at’ the standard to take to whole-school moderation. As an extension, repeat the process only bringing the unresolved ones.</a:t>
            </a:r>
          </a:p>
          <a:p>
            <a:pPr marL="609600" indent="-609600">
              <a:buFont typeface="Arial" charset="0"/>
              <a:buAutoNum type="arabicPeriod"/>
            </a:pPr>
            <a:r>
              <a:rPr lang="en-NZ" altLang="en-US" sz="2000" dirty="0"/>
              <a:t>Record the independent decisions, both pre- and post-moderation, to track consistency of judgments over time.</a:t>
            </a:r>
          </a:p>
          <a:p>
            <a:pPr marL="609600" indent="-609600">
              <a:buFont typeface="Arial" charset="0"/>
              <a:buAutoNum type="arabicPeriod"/>
            </a:pPr>
            <a:r>
              <a:rPr lang="en-NZ" altLang="en-US" sz="2000" dirty="0"/>
              <a:t>Discuss the areas of commonality and differences in OTJ; underlying reasoning, and come to agreed understandings.</a:t>
            </a:r>
          </a:p>
          <a:p>
            <a:pPr marL="609600" indent="-609600">
              <a:buFont typeface="Arial" charset="0"/>
              <a:buAutoNum type="arabicPeriod"/>
            </a:pPr>
            <a:r>
              <a:rPr lang="en-NZ" altLang="en-US" sz="2000" dirty="0"/>
              <a:t>Record issues relating to curriculum coverage, student achievement, future improvements to moderation, processes, decisions made about the moderation process. </a:t>
            </a:r>
          </a:p>
          <a:p>
            <a:pPr marL="609600" indent="-609600">
              <a:buFont typeface="Arial" charset="0"/>
              <a:buAutoNum type="arabicPeriod"/>
            </a:pPr>
            <a:r>
              <a:rPr lang="en-NZ" altLang="en-US" sz="2000" dirty="0"/>
              <a:t>Consider the use of students’ e-portfolios for moderation.</a:t>
            </a:r>
          </a:p>
          <a:p>
            <a:pPr marL="609600" indent="-609600">
              <a:buFont typeface="Arial" charset="0"/>
              <a:buAutoNum type="arabicPeriod"/>
            </a:pPr>
            <a:r>
              <a:rPr lang="en-NZ" altLang="en-US" sz="2000" dirty="0"/>
              <a:t>Discuss how a new teacher to the school is inducted into the moderation process. </a:t>
            </a:r>
            <a:endParaRPr lang="en-NZ" altLang="en-US" sz="2000" dirty="0"/>
          </a:p>
        </p:txBody>
      </p:sp>
    </p:spTree>
    <p:extLst>
      <p:ext uri="{BB962C8B-B14F-4D97-AF65-F5344CB8AC3E}">
        <p14:creationId xmlns:p14="http://schemas.microsoft.com/office/powerpoint/2010/main" val="15715615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Title 1"/>
          <p:cNvSpPr>
            <a:spLocks noGrp="1"/>
          </p:cNvSpPr>
          <p:nvPr>
            <p:ph type="title"/>
          </p:nvPr>
        </p:nvSpPr>
        <p:spPr>
          <a:xfrm>
            <a:off x="611188" y="1052662"/>
            <a:ext cx="7777162" cy="792162"/>
          </a:xfrm>
        </p:spPr>
        <p:txBody>
          <a:bodyPr/>
          <a:lstStyle/>
          <a:p>
            <a:r>
              <a:rPr lang="en-NZ" altLang="en-US" dirty="0"/>
              <a:t>Refining moderation within schools, at transition, and across schools </a:t>
            </a:r>
            <a:endParaRPr lang="en-NZ" altLang="en-US" dirty="0"/>
          </a:p>
        </p:txBody>
      </p:sp>
      <p:pic>
        <p:nvPicPr>
          <p:cNvPr id="4" name="Picture 61"/>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026299" y="1989138"/>
            <a:ext cx="4946940" cy="3960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3408380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itle 1"/>
          <p:cNvSpPr>
            <a:spLocks noGrp="1"/>
          </p:cNvSpPr>
          <p:nvPr>
            <p:ph type="title"/>
          </p:nvPr>
        </p:nvSpPr>
        <p:spPr/>
        <p:txBody>
          <a:bodyPr/>
          <a:lstStyle/>
          <a:p>
            <a:r>
              <a:rPr lang="en-NZ" altLang="en-US" dirty="0"/>
              <a:t>Consider recording the process in a ‘moderation kit’</a:t>
            </a:r>
            <a:endParaRPr lang="en-NZ" altLang="en-US" dirty="0"/>
          </a:p>
        </p:txBody>
      </p:sp>
      <p:sp>
        <p:nvSpPr>
          <p:cNvPr id="3" name="Content Placeholder 2"/>
          <p:cNvSpPr>
            <a:spLocks noGrp="1"/>
          </p:cNvSpPr>
          <p:nvPr>
            <p:ph sz="half" idx="1"/>
          </p:nvPr>
        </p:nvSpPr>
        <p:spPr>
          <a:xfrm>
            <a:off x="395536" y="1981200"/>
            <a:ext cx="8352928" cy="4114800"/>
          </a:xfrm>
        </p:spPr>
        <p:txBody>
          <a:bodyPr/>
          <a:lstStyle/>
          <a:p>
            <a:pPr marL="719138" lvl="1">
              <a:buFont typeface="Arial" charset="0"/>
              <a:buNone/>
            </a:pPr>
            <a:r>
              <a:rPr lang="en-NZ" altLang="en-US" sz="2000" dirty="0"/>
              <a:t>A team/school  ‘moderation kit’ guides new teachers and</a:t>
            </a:r>
          </a:p>
          <a:p>
            <a:pPr marL="719138" lvl="1">
              <a:buFont typeface="Arial" charset="0"/>
              <a:buNone/>
            </a:pPr>
            <a:r>
              <a:rPr lang="en-NZ" altLang="en-US" sz="2000" dirty="0"/>
              <a:t>reminds other teachers about agreed procedures.  It might</a:t>
            </a:r>
          </a:p>
          <a:p>
            <a:pPr marL="719138" lvl="1">
              <a:buFont typeface="Arial" charset="0"/>
              <a:buNone/>
            </a:pPr>
            <a:r>
              <a:rPr lang="en-NZ" altLang="en-US" sz="2000" dirty="0"/>
              <a:t>contain:</a:t>
            </a:r>
          </a:p>
          <a:p>
            <a:pPr marL="776288" lvl="1" indent="-342900">
              <a:buFont typeface="Arial" charset="0"/>
              <a:buChar char="•"/>
            </a:pPr>
            <a:r>
              <a:rPr lang="en-NZ" altLang="en-US" sz="2000" dirty="0"/>
              <a:t>common understanding of essential learning and assessment</a:t>
            </a:r>
          </a:p>
          <a:p>
            <a:pPr marL="776288" lvl="1" indent="-342900">
              <a:buFont typeface="Arial" charset="0"/>
              <a:buChar char="•"/>
            </a:pPr>
            <a:r>
              <a:rPr lang="en-NZ" altLang="en-US" sz="2000" dirty="0"/>
              <a:t>agreed reference point(s) </a:t>
            </a:r>
            <a:r>
              <a:rPr lang="en-NZ" altLang="en-US" sz="1600" dirty="0"/>
              <a:t>(e.g. NZC, National Curriculum Exemplars Writing Matrix;  National Standards) </a:t>
            </a:r>
          </a:p>
          <a:p>
            <a:pPr marL="776288" lvl="1" indent="-342900">
              <a:buFont typeface="Arial" charset="0"/>
              <a:buChar char="•"/>
            </a:pPr>
            <a:r>
              <a:rPr lang="en-NZ" altLang="en-US" sz="2000" dirty="0"/>
              <a:t>samples of analysed student work exemplifying the standard at a particular level</a:t>
            </a:r>
          </a:p>
          <a:p>
            <a:pPr marL="776288" lvl="1" indent="-342900">
              <a:buFont typeface="Arial" charset="0"/>
              <a:buChar char="•"/>
            </a:pPr>
            <a:r>
              <a:rPr lang="en-NZ" altLang="en-US" sz="2000" dirty="0"/>
              <a:t>guidelines about what type(s) or how many samples are needed for each student </a:t>
            </a:r>
          </a:p>
          <a:p>
            <a:pPr marL="776288" lvl="1" indent="-342900">
              <a:buFont typeface="Arial" charset="0"/>
              <a:buChar char="•"/>
            </a:pPr>
            <a:r>
              <a:rPr lang="en-NZ" altLang="en-US" sz="2000" dirty="0"/>
              <a:t>decisions about what needs to be moderated, by whom and when.</a:t>
            </a:r>
          </a:p>
          <a:p>
            <a:endParaRPr lang="en-US" sz="2400" dirty="0"/>
          </a:p>
        </p:txBody>
      </p:sp>
    </p:spTree>
    <p:extLst>
      <p:ext uri="{BB962C8B-B14F-4D97-AF65-F5344CB8AC3E}">
        <p14:creationId xmlns:p14="http://schemas.microsoft.com/office/powerpoint/2010/main" val="6966827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Title 3"/>
          <p:cNvSpPr>
            <a:spLocks noGrp="1"/>
          </p:cNvSpPr>
          <p:nvPr>
            <p:ph type="title"/>
          </p:nvPr>
        </p:nvSpPr>
        <p:spPr/>
        <p:txBody>
          <a:bodyPr/>
          <a:lstStyle/>
          <a:p>
            <a:r>
              <a:rPr lang="en-NZ" altLang="en-US" dirty="0"/>
              <a:t>Continual improvement of moderation</a:t>
            </a:r>
            <a:endParaRPr lang="en-NZ" altLang="en-US" dirty="0"/>
          </a:p>
        </p:txBody>
      </p:sp>
      <p:graphicFrame>
        <p:nvGraphicFramePr>
          <p:cNvPr id="7" name="Diagram 6"/>
          <p:cNvGraphicFramePr/>
          <p:nvPr>
            <p:extLst>
              <p:ext uri="{D42A27DB-BD31-4B8C-83A1-F6EECF244321}">
                <p14:modId xmlns:p14="http://schemas.microsoft.com/office/powerpoint/2010/main" val="864368592"/>
              </p:ext>
            </p:extLst>
          </p:nvPr>
        </p:nvGraphicFramePr>
        <p:xfrm>
          <a:off x="899592" y="1697385"/>
          <a:ext cx="6936432" cy="46242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3607669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a:spLocks noGrp="1"/>
          </p:cNvSpPr>
          <p:nvPr>
            <p:ph type="title"/>
          </p:nvPr>
        </p:nvSpPr>
        <p:spPr>
          <a:xfrm>
            <a:off x="611188" y="1052662"/>
            <a:ext cx="7777162" cy="792162"/>
          </a:xfrm>
        </p:spPr>
        <p:txBody>
          <a:bodyPr/>
          <a:lstStyle/>
          <a:p>
            <a:r>
              <a:rPr lang="en-NZ" altLang="en-US" dirty="0"/>
              <a:t>References</a:t>
            </a:r>
            <a:endParaRPr lang="en-GB" altLang="en-US" dirty="0"/>
          </a:p>
        </p:txBody>
      </p:sp>
      <p:sp>
        <p:nvSpPr>
          <p:cNvPr id="17412" name="Rectangle 3"/>
          <p:cNvSpPr>
            <a:spLocks noGrp="1"/>
          </p:cNvSpPr>
          <p:nvPr>
            <p:ph idx="1"/>
          </p:nvPr>
        </p:nvSpPr>
        <p:spPr>
          <a:xfrm>
            <a:off x="611188" y="1988840"/>
            <a:ext cx="7777162" cy="3961110"/>
          </a:xfrm>
        </p:spPr>
        <p:txBody>
          <a:bodyPr/>
          <a:lstStyle/>
          <a:p>
            <a:pPr eaLnBrk="1" hangingPunct="1">
              <a:buFont typeface="Arial" charset="0"/>
              <a:buNone/>
            </a:pPr>
            <a:r>
              <a:rPr lang="en-NZ" altLang="en-US" sz="2000" dirty="0"/>
              <a:t>Maxwell, G.S. (2002). Moderation of teacher judgements in student assessment. Discussion paper on assessment and reporting. School of Education: The University of Queensland. </a:t>
            </a:r>
          </a:p>
          <a:p>
            <a:pPr eaLnBrk="1" hangingPunct="1">
              <a:buFont typeface="Arial" charset="0"/>
              <a:buNone/>
            </a:pPr>
            <a:r>
              <a:rPr lang="en-NZ" altLang="en-US" sz="2000" dirty="0"/>
              <a:t>Ministry of Education (2010) National Standards Factsheet  Overall teacher judgment  </a:t>
            </a:r>
            <a:r>
              <a:rPr lang="en-NZ" altLang="en-US" sz="2000" dirty="0">
                <a:hlinkClick r:id="rId2"/>
              </a:rPr>
              <a:t>www.tki.org.nz</a:t>
            </a:r>
            <a:r>
              <a:rPr lang="en-NZ" altLang="en-US" sz="2000" dirty="0"/>
              <a:t> (retrieved 10 March 2010)</a:t>
            </a:r>
          </a:p>
          <a:p>
            <a:pPr eaLnBrk="1" hangingPunct="1">
              <a:buFont typeface="Arial" charset="0"/>
              <a:buNone/>
            </a:pPr>
            <a:r>
              <a:rPr lang="en-NZ" altLang="en-US" sz="2000" dirty="0"/>
              <a:t>Radnor, H. (1993). Moderation and assessment project. Presentation of a model for moderating pupils’ work that is teacher assessed.  Developed in England, UK. Paper presented at Annual Meeting of the American Educational Research Association. (Atlanta). </a:t>
            </a:r>
          </a:p>
          <a:p>
            <a:pPr eaLnBrk="1" hangingPunct="1">
              <a:buFont typeface="Arial" charset="0"/>
              <a:buNone/>
            </a:pPr>
            <a:r>
              <a:rPr lang="en-NZ" altLang="en-US" sz="2000" dirty="0"/>
              <a:t>Wyatt-Smith, C., </a:t>
            </a:r>
            <a:r>
              <a:rPr lang="en-NZ" altLang="en-US" sz="2000" dirty="0" err="1"/>
              <a:t>Klenowski</a:t>
            </a:r>
            <a:r>
              <a:rPr lang="en-NZ" altLang="en-US" sz="2000" dirty="0"/>
              <a:t>, V., Gunn, S. (2010). The centrality of teachers’ judgement practice in assessment: a study of standards in moderation. </a:t>
            </a:r>
            <a:r>
              <a:rPr lang="en-NZ" altLang="en-US" sz="2000" i="1" dirty="0"/>
              <a:t>Assessment in Education: Principles, Policy &amp; Practice. </a:t>
            </a:r>
            <a:r>
              <a:rPr lang="en-NZ" altLang="en-US" sz="2000" dirty="0"/>
              <a:t>17:1, p.59-75.</a:t>
            </a:r>
            <a:endParaRPr lang="en-NZ" altLang="en-US" sz="2000" dirty="0"/>
          </a:p>
        </p:txBody>
      </p:sp>
    </p:spTree>
    <p:extLst>
      <p:ext uri="{BB962C8B-B14F-4D97-AF65-F5344CB8AC3E}">
        <p14:creationId xmlns:p14="http://schemas.microsoft.com/office/powerpoint/2010/main" val="18617320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Content Placeholder 2"/>
          <p:cNvSpPr>
            <a:spLocks noGrp="1"/>
          </p:cNvSpPr>
          <p:nvPr>
            <p:ph idx="1"/>
          </p:nvPr>
        </p:nvSpPr>
        <p:spPr>
          <a:xfrm>
            <a:off x="611560" y="1916832"/>
            <a:ext cx="8075240" cy="4103786"/>
          </a:xfrm>
        </p:spPr>
        <p:txBody>
          <a:bodyPr/>
          <a:lstStyle/>
          <a:p>
            <a:pPr>
              <a:buFont typeface="Arial" charset="0"/>
              <a:buNone/>
            </a:pPr>
            <a:r>
              <a:rPr lang="en-NZ" altLang="en-US" dirty="0"/>
              <a:t>By the end of this module you will be able to discuss: </a:t>
            </a:r>
          </a:p>
          <a:p>
            <a:pPr>
              <a:buFont typeface="Arial" charset="0"/>
              <a:buAutoNum type="arabicPeriod"/>
            </a:pPr>
            <a:r>
              <a:rPr lang="en-NZ" altLang="en-US" dirty="0"/>
              <a:t>How you might review and refine your moderation processes.</a:t>
            </a:r>
          </a:p>
          <a:p>
            <a:pPr>
              <a:buFont typeface="Arial" charset="0"/>
              <a:buAutoNum type="arabicPeriod"/>
            </a:pPr>
            <a:r>
              <a:rPr lang="en-NZ" altLang="en-US" dirty="0"/>
              <a:t>How might multiple perspectives deepen everyone’s knowledge.</a:t>
            </a:r>
          </a:p>
          <a:p>
            <a:pPr>
              <a:buFont typeface="Arial" charset="0"/>
              <a:buNone/>
            </a:pPr>
            <a:r>
              <a:rPr lang="en-NZ" altLang="en-US" dirty="0"/>
              <a:t>3.  What influences your moderation processes.</a:t>
            </a:r>
          </a:p>
          <a:p>
            <a:pPr>
              <a:buFont typeface="Arial" charset="0"/>
              <a:buNone/>
            </a:pPr>
            <a:r>
              <a:rPr lang="en-NZ" altLang="en-US" dirty="0"/>
              <a:t>4.  How moderation can result in more consistent, sound and defensible overall teacher judgments.</a:t>
            </a:r>
            <a:endParaRPr lang="en-NZ" altLang="en-US" dirty="0"/>
          </a:p>
        </p:txBody>
      </p:sp>
      <p:sp>
        <p:nvSpPr>
          <p:cNvPr id="3076" name="Title 1"/>
          <p:cNvSpPr>
            <a:spLocks/>
          </p:cNvSpPr>
          <p:nvPr/>
        </p:nvSpPr>
        <p:spPr bwMode="auto">
          <a:xfrm>
            <a:off x="251457" y="1052736"/>
            <a:ext cx="8795445" cy="8640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ea typeface="Arial"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lgn="ctr" eaLnBrk="1" hangingPunct="1"/>
            <a:r>
              <a:rPr lang="en-NZ" altLang="en-US" sz="3200" b="1" dirty="0">
                <a:solidFill>
                  <a:srgbClr val="00648C"/>
                </a:solidFill>
                <a:latin typeface="Calibri" charset="0"/>
                <a:ea typeface="Calibri" charset="0"/>
                <a:cs typeface="Calibri" charset="0"/>
              </a:rPr>
              <a:t>Module Overview</a:t>
            </a:r>
          </a:p>
        </p:txBody>
      </p:sp>
    </p:spTree>
    <p:extLst>
      <p:ext uri="{BB962C8B-B14F-4D97-AF65-F5344CB8AC3E}">
        <p14:creationId xmlns:p14="http://schemas.microsoft.com/office/powerpoint/2010/main" val="4719259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itle 1"/>
          <p:cNvSpPr>
            <a:spLocks noGrp="1"/>
          </p:cNvSpPr>
          <p:nvPr>
            <p:ph type="title"/>
          </p:nvPr>
        </p:nvSpPr>
        <p:spPr>
          <a:xfrm>
            <a:off x="107281" y="1052662"/>
            <a:ext cx="8784976" cy="792162"/>
          </a:xfrm>
        </p:spPr>
        <p:txBody>
          <a:bodyPr/>
          <a:lstStyle/>
          <a:p>
            <a:r>
              <a:rPr lang="en-NZ" altLang="en-US" dirty="0"/>
              <a:t>How do you ensure assessments are fair, consistent and defensible?</a:t>
            </a:r>
            <a:endParaRPr lang="en-NZ" altLang="en-US" sz="3200" dirty="0">
              <a:latin typeface="Calibri" charset="0"/>
              <a:ea typeface="Calibri" charset="0"/>
              <a:cs typeface="Calibri" charset="0"/>
            </a:endParaRPr>
          </a:p>
        </p:txBody>
      </p:sp>
      <p:pic>
        <p:nvPicPr>
          <p:cNvPr id="4" name="Content Placeholder 3"/>
          <p:cNvPicPr>
            <a:picLocks noGrp="1" noChangeArrowheads="1"/>
          </p:cNvPicPr>
          <p:nvPr>
            <p:ph idx="1"/>
          </p:nvPr>
        </p:nvPicPr>
        <p:blipFill>
          <a:blip r:embed="rId3">
            <a:extLst>
              <a:ext uri="{28A0092B-C50C-407E-A947-70E740481C1C}">
                <a14:useLocalDpi xmlns:a14="http://schemas.microsoft.com/office/drawing/2010/main" val="0"/>
              </a:ext>
            </a:extLst>
          </a:blip>
          <a:srcRect l="13097" r="13521"/>
          <a:stretch>
            <a:fillRect/>
          </a:stretch>
        </p:blipFill>
        <p:spPr>
          <a:xfrm>
            <a:off x="1623167" y="1844675"/>
            <a:ext cx="5826229" cy="4392613"/>
          </a:xfrm>
          <a:noFill/>
        </p:spPr>
      </p:pic>
    </p:spTree>
    <p:extLst>
      <p:ext uri="{BB962C8B-B14F-4D97-AF65-F5344CB8AC3E}">
        <p14:creationId xmlns:p14="http://schemas.microsoft.com/office/powerpoint/2010/main" val="11868949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itle 1"/>
          <p:cNvSpPr>
            <a:spLocks noGrp="1"/>
          </p:cNvSpPr>
          <p:nvPr>
            <p:ph type="title"/>
          </p:nvPr>
        </p:nvSpPr>
        <p:spPr>
          <a:xfrm>
            <a:off x="611188" y="1052662"/>
            <a:ext cx="7777162" cy="792162"/>
          </a:xfrm>
        </p:spPr>
        <p:txBody>
          <a:bodyPr/>
          <a:lstStyle/>
          <a:p>
            <a:r>
              <a:rPr lang="en-NZ" altLang="en-US" dirty="0"/>
              <a:t>To what extent do you use moderation processes to deepen teacher knowledge?</a:t>
            </a:r>
            <a:endParaRPr lang="en-NZ" alt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99702574"/>
              </p:ext>
            </p:extLst>
          </p:nvPr>
        </p:nvGraphicFramePr>
        <p:xfrm>
          <a:off x="683568" y="2132856"/>
          <a:ext cx="7777162" cy="39608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9881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Title 1"/>
          <p:cNvSpPr>
            <a:spLocks noGrp="1"/>
          </p:cNvSpPr>
          <p:nvPr>
            <p:ph type="title"/>
          </p:nvPr>
        </p:nvSpPr>
        <p:spPr>
          <a:xfrm>
            <a:off x="611188" y="1052662"/>
            <a:ext cx="7777162" cy="792162"/>
          </a:xfrm>
        </p:spPr>
        <p:txBody>
          <a:bodyPr/>
          <a:lstStyle/>
          <a:p>
            <a:r>
              <a:rPr lang="en-NZ" altLang="en-US" dirty="0"/>
              <a:t>How collaborative are your moderation discussions? </a:t>
            </a:r>
            <a:endParaRPr lang="en-NZ" altLang="en-US" dirty="0"/>
          </a:p>
        </p:txBody>
      </p:sp>
      <p:pic>
        <p:nvPicPr>
          <p:cNvPr id="4" name="Content Placeholder 3"/>
          <p:cNvPicPr>
            <a:picLocks noGrp="1" noChangeArrowheads="1"/>
          </p:cNvPicPr>
          <p:nvPr>
            <p:ph idx="1"/>
          </p:nvPr>
        </p:nvPicPr>
        <p:blipFill>
          <a:blip r:embed="rId2">
            <a:extLst>
              <a:ext uri="{28A0092B-C50C-407E-A947-70E740481C1C}">
                <a14:useLocalDpi xmlns:a14="http://schemas.microsoft.com/office/drawing/2010/main" val="0"/>
              </a:ext>
            </a:extLst>
          </a:blip>
          <a:srcRect l="17680" r="17682"/>
          <a:stretch>
            <a:fillRect/>
          </a:stretch>
        </p:blipFill>
        <p:spPr>
          <a:xfrm>
            <a:off x="2252042" y="1989138"/>
            <a:ext cx="4639915" cy="3960812"/>
          </a:xfrm>
        </p:spPr>
      </p:pic>
    </p:spTree>
    <p:extLst>
      <p:ext uri="{BB962C8B-B14F-4D97-AF65-F5344CB8AC3E}">
        <p14:creationId xmlns:p14="http://schemas.microsoft.com/office/powerpoint/2010/main" val="2766584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Title 1"/>
          <p:cNvSpPr>
            <a:spLocks noGrp="1"/>
          </p:cNvSpPr>
          <p:nvPr>
            <p:ph type="title"/>
          </p:nvPr>
        </p:nvSpPr>
        <p:spPr>
          <a:xfrm>
            <a:off x="179512" y="1052662"/>
            <a:ext cx="8784976" cy="792162"/>
          </a:xfrm>
        </p:spPr>
        <p:txBody>
          <a:bodyPr/>
          <a:lstStyle/>
          <a:p>
            <a:r>
              <a:rPr lang="en-NZ" altLang="en-US" sz="3200" dirty="0"/>
              <a:t>Thinking about influences on OTJs</a:t>
            </a:r>
            <a:endParaRPr lang="en-NZ" altLang="en-US" sz="3200" dirty="0"/>
          </a:p>
        </p:txBody>
      </p:sp>
      <p:sp>
        <p:nvSpPr>
          <p:cNvPr id="7172" name="Content Placeholder 2"/>
          <p:cNvSpPr>
            <a:spLocks noGrp="1"/>
          </p:cNvSpPr>
          <p:nvPr>
            <p:ph idx="1"/>
          </p:nvPr>
        </p:nvSpPr>
        <p:spPr>
          <a:xfrm>
            <a:off x="395536" y="1988840"/>
            <a:ext cx="8208912" cy="3961110"/>
          </a:xfrm>
        </p:spPr>
        <p:txBody>
          <a:bodyPr/>
          <a:lstStyle/>
          <a:p>
            <a:pPr>
              <a:buFont typeface="Arial" charset="0"/>
              <a:buNone/>
            </a:pPr>
            <a:r>
              <a:rPr lang="en-NZ" altLang="en-US" sz="2200" u="sng" dirty="0" smtClean="0"/>
              <a:t>Discussion Questions:</a:t>
            </a:r>
          </a:p>
          <a:p>
            <a:r>
              <a:rPr lang="en-NZ" altLang="en-US" sz="2200" dirty="0" smtClean="0"/>
              <a:t>What impact does belief about learning make to judgments? (underachievement, student motivation or behaviour)</a:t>
            </a:r>
          </a:p>
          <a:p>
            <a:r>
              <a:rPr lang="en-NZ" altLang="en-US" sz="2200" dirty="0" smtClean="0"/>
              <a:t>What might influence your perspectives – like names, gender, neatness, length of response?</a:t>
            </a:r>
          </a:p>
          <a:p>
            <a:r>
              <a:rPr lang="en-NZ" altLang="en-US" sz="2200" dirty="0" smtClean="0"/>
              <a:t>What difference is made to your judgments when a person more senior or experienced than you offers a different perspective?</a:t>
            </a:r>
          </a:p>
          <a:p>
            <a:r>
              <a:rPr lang="en-NZ" altLang="en-US" sz="2200" dirty="0" smtClean="0"/>
              <a:t>How might you benefit from professional discussions and input of new knowledge?</a:t>
            </a:r>
          </a:p>
          <a:p>
            <a:r>
              <a:rPr lang="en-NZ" altLang="en-US" sz="2200" dirty="0" smtClean="0"/>
              <a:t>What triggers the need for moderation?</a:t>
            </a:r>
            <a:endParaRPr lang="en-NZ" altLang="en-US" sz="2200" dirty="0"/>
          </a:p>
        </p:txBody>
      </p:sp>
    </p:spTree>
    <p:extLst>
      <p:ext uri="{BB962C8B-B14F-4D97-AF65-F5344CB8AC3E}">
        <p14:creationId xmlns:p14="http://schemas.microsoft.com/office/powerpoint/2010/main" val="4968767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Title 1"/>
          <p:cNvSpPr>
            <a:spLocks noGrp="1"/>
          </p:cNvSpPr>
          <p:nvPr>
            <p:ph type="title"/>
          </p:nvPr>
        </p:nvSpPr>
        <p:spPr>
          <a:xfrm>
            <a:off x="611188" y="1052662"/>
            <a:ext cx="7777162" cy="792162"/>
          </a:xfrm>
        </p:spPr>
        <p:txBody>
          <a:bodyPr/>
          <a:lstStyle/>
          <a:p>
            <a:r>
              <a:rPr lang="en-NZ" altLang="en-US" dirty="0"/>
              <a:t>Moderation requires multiple perspectives</a:t>
            </a:r>
            <a:endParaRPr lang="en-NZ" altLang="en-US" dirty="0"/>
          </a:p>
        </p:txBody>
      </p:sp>
      <p:sp>
        <p:nvSpPr>
          <p:cNvPr id="8196" name="Content Placeholder 7"/>
          <p:cNvSpPr>
            <a:spLocks noGrp="1"/>
          </p:cNvSpPr>
          <p:nvPr>
            <p:ph idx="1"/>
          </p:nvPr>
        </p:nvSpPr>
        <p:spPr>
          <a:xfrm>
            <a:off x="539552" y="1988840"/>
            <a:ext cx="8064896" cy="4104456"/>
          </a:xfrm>
        </p:spPr>
        <p:txBody>
          <a:bodyPr/>
          <a:lstStyle/>
          <a:p>
            <a:pPr>
              <a:buFont typeface="Arial" charset="0"/>
              <a:buNone/>
            </a:pPr>
            <a:r>
              <a:rPr lang="en-NZ" altLang="en-US" dirty="0"/>
              <a:t>	“Teachers (insiders) view their students’ work holistically drawing on knowledge and input of the student, his/her capabilities, a range of data and impressions from the learning, teaching and assessment relationship. In contrast, another professional (e.g. Senior Teacher or Principal) may be detached from the teaching/learning experiences with that student, and have a different view on a sample of work.  Moderation seeks to reconcile different (insider-outsider) perspectives.” (Radnor, 1993). </a:t>
            </a:r>
            <a:endParaRPr lang="en-NZ" altLang="en-US" dirty="0"/>
          </a:p>
        </p:txBody>
      </p:sp>
    </p:spTree>
    <p:extLst>
      <p:ext uri="{BB962C8B-B14F-4D97-AF65-F5344CB8AC3E}">
        <p14:creationId xmlns:p14="http://schemas.microsoft.com/office/powerpoint/2010/main" val="15913362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Title 1"/>
          <p:cNvSpPr>
            <a:spLocks noGrp="1"/>
          </p:cNvSpPr>
          <p:nvPr>
            <p:ph type="title"/>
          </p:nvPr>
        </p:nvSpPr>
        <p:spPr>
          <a:xfrm>
            <a:off x="611188" y="1052662"/>
            <a:ext cx="7777162" cy="792162"/>
          </a:xfrm>
        </p:spPr>
        <p:txBody>
          <a:bodyPr/>
          <a:lstStyle/>
          <a:p>
            <a:pPr eaLnBrk="1" hangingPunct="1"/>
            <a:r>
              <a:rPr lang="en-NZ" altLang="en-US" dirty="0"/>
              <a:t>To what extent do you value a range of perspectives?</a:t>
            </a:r>
            <a:endParaRPr lang="en-NZ" altLang="en-US" dirty="0"/>
          </a:p>
        </p:txBody>
      </p:sp>
      <p:sp>
        <p:nvSpPr>
          <p:cNvPr id="9220" name="Content Placeholder 2"/>
          <p:cNvSpPr>
            <a:spLocks noGrp="1"/>
          </p:cNvSpPr>
          <p:nvPr>
            <p:ph idx="1"/>
          </p:nvPr>
        </p:nvSpPr>
        <p:spPr>
          <a:xfrm>
            <a:off x="611188" y="1988840"/>
            <a:ext cx="7777162" cy="4104456"/>
          </a:xfrm>
        </p:spPr>
        <p:txBody>
          <a:bodyPr/>
          <a:lstStyle/>
          <a:p>
            <a:pPr>
              <a:buFont typeface="Arial" charset="0"/>
              <a:buNone/>
            </a:pPr>
            <a:r>
              <a:rPr lang="en-NZ" altLang="en-US" dirty="0"/>
              <a:t>	Moderation as a complementary process values the knowledge and perspective of the teacher (insider) and other professionals (outsiders).  Together, the insider and outsider combine  (subjective) caring and deep knowledge of the student and his/her learning, and (objective) levels or standards of student learning and achievement, to reach a sound and defendable judgment.  </a:t>
            </a:r>
            <a:endParaRPr lang="en-NZ" altLang="en-US" dirty="0"/>
          </a:p>
        </p:txBody>
      </p:sp>
    </p:spTree>
    <p:extLst>
      <p:ext uri="{BB962C8B-B14F-4D97-AF65-F5344CB8AC3E}">
        <p14:creationId xmlns:p14="http://schemas.microsoft.com/office/powerpoint/2010/main" val="8262576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Title 1"/>
          <p:cNvSpPr>
            <a:spLocks noGrp="1"/>
          </p:cNvSpPr>
          <p:nvPr>
            <p:ph type="title"/>
          </p:nvPr>
        </p:nvSpPr>
        <p:spPr>
          <a:xfrm>
            <a:off x="179512" y="1052736"/>
            <a:ext cx="8784976" cy="1008112"/>
          </a:xfrm>
        </p:spPr>
        <p:txBody>
          <a:bodyPr/>
          <a:lstStyle/>
          <a:p>
            <a:r>
              <a:rPr lang="en-NZ" altLang="en-US" dirty="0"/>
              <a:t>Reviewing your processes</a:t>
            </a:r>
            <a:r>
              <a:rPr lang="en-NZ" altLang="en-US" sz="5400" dirty="0"/>
              <a:t>  </a:t>
            </a:r>
            <a:br>
              <a:rPr lang="en-NZ" altLang="en-US" sz="5400" dirty="0"/>
            </a:br>
            <a:r>
              <a:rPr lang="en-NZ" altLang="en-US" sz="1800" dirty="0"/>
              <a:t>( Sample of a self-review process)</a:t>
            </a:r>
            <a:endParaRPr lang="en-NZ" altLang="en-US" sz="1800" dirty="0"/>
          </a:p>
        </p:txBody>
      </p:sp>
      <p:graphicFrame>
        <p:nvGraphicFramePr>
          <p:cNvPr id="2" name="Table 1"/>
          <p:cNvGraphicFramePr>
            <a:graphicFrameLocks noGrp="1"/>
          </p:cNvGraphicFramePr>
          <p:nvPr>
            <p:extLst>
              <p:ext uri="{D42A27DB-BD31-4B8C-83A1-F6EECF244321}">
                <p14:modId xmlns:p14="http://schemas.microsoft.com/office/powerpoint/2010/main" val="1897712519"/>
              </p:ext>
            </p:extLst>
          </p:nvPr>
        </p:nvGraphicFramePr>
        <p:xfrm>
          <a:off x="457386" y="2204864"/>
          <a:ext cx="8229228" cy="3724249"/>
        </p:xfrm>
        <a:graphic>
          <a:graphicData uri="http://schemas.openxmlformats.org/drawingml/2006/table">
            <a:tbl>
              <a:tblPr/>
              <a:tblGrid>
                <a:gridCol w="1646164"/>
                <a:gridCol w="1646162"/>
                <a:gridCol w="1644576"/>
                <a:gridCol w="1646164"/>
                <a:gridCol w="1646162"/>
              </a:tblGrid>
              <a:tr h="487542">
                <a:tc>
                  <a:txBody>
                    <a:bodyPr/>
                    <a:lstStyle>
                      <a:lvl1pPr eaLnBrk="0" hangingPunct="0">
                        <a:spcBef>
                          <a:spcPct val="20000"/>
                        </a:spcBef>
                        <a:buFont typeface="Arial" charset="0"/>
                        <a:defRPr sz="2800">
                          <a:solidFill>
                            <a:schemeClr val="tx1"/>
                          </a:solidFill>
                          <a:latin typeface="Calibri" charset="0"/>
                        </a:defRPr>
                      </a:lvl1pPr>
                      <a:lvl2pPr marL="742950" indent="-285750" eaLnBrk="0" hangingPunct="0">
                        <a:spcBef>
                          <a:spcPct val="20000"/>
                        </a:spcBef>
                        <a:buFont typeface="Arial" charset="0"/>
                        <a:defRPr sz="2400">
                          <a:solidFill>
                            <a:schemeClr val="tx1"/>
                          </a:solidFill>
                          <a:latin typeface="Calibri" charset="0"/>
                        </a:defRPr>
                      </a:lvl2pPr>
                      <a:lvl3pPr marL="1143000" indent="-228600" eaLnBrk="0" hangingPunct="0">
                        <a:spcBef>
                          <a:spcPct val="20000"/>
                        </a:spcBef>
                        <a:buFont typeface="Arial" charset="0"/>
                        <a:defRPr sz="2000">
                          <a:solidFill>
                            <a:schemeClr val="tx1"/>
                          </a:solidFill>
                          <a:latin typeface="Calibri" charset="0"/>
                        </a:defRPr>
                      </a:lvl3pPr>
                      <a:lvl4pPr marL="1600200" indent="-228600" eaLnBrk="0" hangingPunct="0">
                        <a:spcBef>
                          <a:spcPct val="20000"/>
                        </a:spcBef>
                        <a:buFont typeface="Arial" charset="0"/>
                        <a:defRPr>
                          <a:solidFill>
                            <a:schemeClr val="tx1"/>
                          </a:solidFill>
                          <a:latin typeface="Calibri" charset="0"/>
                        </a:defRPr>
                      </a:lvl4pPr>
                      <a:lvl5pPr marL="2057400" indent="-228600" eaLnBrk="0" hangingPunct="0">
                        <a:spcBef>
                          <a:spcPct val="20000"/>
                        </a:spcBef>
                        <a:buFont typeface="Arial" charset="0"/>
                        <a:defRPr>
                          <a:solidFill>
                            <a:schemeClr val="tx1"/>
                          </a:solidFill>
                          <a:latin typeface="Calibri" charset="0"/>
                        </a:defRPr>
                      </a:lvl5pPr>
                      <a:lvl6pPr marL="2514600" indent="-228600" eaLnBrk="0" fontAlgn="base" hangingPunct="0">
                        <a:spcBef>
                          <a:spcPct val="20000"/>
                        </a:spcBef>
                        <a:spcAft>
                          <a:spcPct val="0"/>
                        </a:spcAft>
                        <a:buFont typeface="Arial" charset="0"/>
                        <a:defRPr>
                          <a:solidFill>
                            <a:schemeClr val="tx1"/>
                          </a:solidFill>
                          <a:latin typeface="Calibri" charset="0"/>
                        </a:defRPr>
                      </a:lvl6pPr>
                      <a:lvl7pPr marL="2971800" indent="-228600" eaLnBrk="0" fontAlgn="base" hangingPunct="0">
                        <a:spcBef>
                          <a:spcPct val="20000"/>
                        </a:spcBef>
                        <a:spcAft>
                          <a:spcPct val="0"/>
                        </a:spcAft>
                        <a:buFont typeface="Arial" charset="0"/>
                        <a:defRPr>
                          <a:solidFill>
                            <a:schemeClr val="tx1"/>
                          </a:solidFill>
                          <a:latin typeface="Calibri" charset="0"/>
                        </a:defRPr>
                      </a:lvl7pPr>
                      <a:lvl8pPr marL="3429000" indent="-228600" eaLnBrk="0" fontAlgn="base" hangingPunct="0">
                        <a:spcBef>
                          <a:spcPct val="20000"/>
                        </a:spcBef>
                        <a:spcAft>
                          <a:spcPct val="0"/>
                        </a:spcAft>
                        <a:buFont typeface="Arial" charset="0"/>
                        <a:defRPr>
                          <a:solidFill>
                            <a:schemeClr val="tx1"/>
                          </a:solidFill>
                          <a:latin typeface="Calibri" charset="0"/>
                        </a:defRPr>
                      </a:lvl8pPr>
                      <a:lvl9pPr marL="3886200" indent="-228600" eaLnBrk="0" fontAlgn="base" hangingPunct="0">
                        <a:spcBef>
                          <a:spcPct val="20000"/>
                        </a:spcBef>
                        <a:spcAft>
                          <a:spcPct val="0"/>
                        </a:spcAft>
                        <a:buFont typeface="Arial" charset="0"/>
                        <a:defRPr>
                          <a:solidFill>
                            <a:schemeClr val="tx1"/>
                          </a:solidFill>
                          <a:latin typeface="Calibri"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NZ" altLang="en-US" sz="1400" b="1" i="0" u="none" strike="noStrike" cap="none" normalizeH="0" baseline="0" dirty="0">
                          <a:ln>
                            <a:noFill/>
                          </a:ln>
                          <a:solidFill>
                            <a:srgbClr val="FFFFFF"/>
                          </a:solidFill>
                          <a:effectLst/>
                          <a:latin typeface="Calibri" charset="0"/>
                          <a:ea typeface="Arial" charset="0"/>
                          <a:cs typeface="Arial" charset="0"/>
                        </a:rPr>
                        <a:t>What systems are in place?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lvl1pPr eaLnBrk="0" hangingPunct="0">
                        <a:spcBef>
                          <a:spcPct val="20000"/>
                        </a:spcBef>
                        <a:buFont typeface="Arial" charset="0"/>
                        <a:defRPr sz="2800">
                          <a:solidFill>
                            <a:schemeClr val="tx1"/>
                          </a:solidFill>
                          <a:latin typeface="Calibri" charset="0"/>
                        </a:defRPr>
                      </a:lvl1pPr>
                      <a:lvl2pPr marL="742950" indent="-285750" eaLnBrk="0" hangingPunct="0">
                        <a:spcBef>
                          <a:spcPct val="20000"/>
                        </a:spcBef>
                        <a:buFont typeface="Arial" charset="0"/>
                        <a:defRPr sz="2400">
                          <a:solidFill>
                            <a:schemeClr val="tx1"/>
                          </a:solidFill>
                          <a:latin typeface="Calibri" charset="0"/>
                        </a:defRPr>
                      </a:lvl2pPr>
                      <a:lvl3pPr marL="1143000" indent="-228600" eaLnBrk="0" hangingPunct="0">
                        <a:spcBef>
                          <a:spcPct val="20000"/>
                        </a:spcBef>
                        <a:buFont typeface="Arial" charset="0"/>
                        <a:defRPr sz="2000">
                          <a:solidFill>
                            <a:schemeClr val="tx1"/>
                          </a:solidFill>
                          <a:latin typeface="Calibri" charset="0"/>
                        </a:defRPr>
                      </a:lvl3pPr>
                      <a:lvl4pPr marL="1600200" indent="-228600" eaLnBrk="0" hangingPunct="0">
                        <a:spcBef>
                          <a:spcPct val="20000"/>
                        </a:spcBef>
                        <a:buFont typeface="Arial" charset="0"/>
                        <a:defRPr>
                          <a:solidFill>
                            <a:schemeClr val="tx1"/>
                          </a:solidFill>
                          <a:latin typeface="Calibri" charset="0"/>
                        </a:defRPr>
                      </a:lvl4pPr>
                      <a:lvl5pPr marL="2057400" indent="-228600" eaLnBrk="0" hangingPunct="0">
                        <a:spcBef>
                          <a:spcPct val="20000"/>
                        </a:spcBef>
                        <a:buFont typeface="Arial" charset="0"/>
                        <a:defRPr>
                          <a:solidFill>
                            <a:schemeClr val="tx1"/>
                          </a:solidFill>
                          <a:latin typeface="Calibri" charset="0"/>
                        </a:defRPr>
                      </a:lvl5pPr>
                      <a:lvl6pPr marL="2514600" indent="-228600" eaLnBrk="0" fontAlgn="base" hangingPunct="0">
                        <a:spcBef>
                          <a:spcPct val="20000"/>
                        </a:spcBef>
                        <a:spcAft>
                          <a:spcPct val="0"/>
                        </a:spcAft>
                        <a:buFont typeface="Arial" charset="0"/>
                        <a:defRPr>
                          <a:solidFill>
                            <a:schemeClr val="tx1"/>
                          </a:solidFill>
                          <a:latin typeface="Calibri" charset="0"/>
                        </a:defRPr>
                      </a:lvl6pPr>
                      <a:lvl7pPr marL="2971800" indent="-228600" eaLnBrk="0" fontAlgn="base" hangingPunct="0">
                        <a:spcBef>
                          <a:spcPct val="20000"/>
                        </a:spcBef>
                        <a:spcAft>
                          <a:spcPct val="0"/>
                        </a:spcAft>
                        <a:buFont typeface="Arial" charset="0"/>
                        <a:defRPr>
                          <a:solidFill>
                            <a:schemeClr val="tx1"/>
                          </a:solidFill>
                          <a:latin typeface="Calibri" charset="0"/>
                        </a:defRPr>
                      </a:lvl7pPr>
                      <a:lvl8pPr marL="3429000" indent="-228600" eaLnBrk="0" fontAlgn="base" hangingPunct="0">
                        <a:spcBef>
                          <a:spcPct val="20000"/>
                        </a:spcBef>
                        <a:spcAft>
                          <a:spcPct val="0"/>
                        </a:spcAft>
                        <a:buFont typeface="Arial" charset="0"/>
                        <a:defRPr>
                          <a:solidFill>
                            <a:schemeClr val="tx1"/>
                          </a:solidFill>
                          <a:latin typeface="Calibri" charset="0"/>
                        </a:defRPr>
                      </a:lvl8pPr>
                      <a:lvl9pPr marL="3886200" indent="-228600" eaLnBrk="0" fontAlgn="base" hangingPunct="0">
                        <a:spcBef>
                          <a:spcPct val="20000"/>
                        </a:spcBef>
                        <a:spcAft>
                          <a:spcPct val="0"/>
                        </a:spcAft>
                        <a:buFont typeface="Arial" charset="0"/>
                        <a:defRPr>
                          <a:solidFill>
                            <a:schemeClr val="tx1"/>
                          </a:solidFill>
                          <a:latin typeface="Calibri"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NZ" altLang="en-US" sz="1400" b="1" i="0" u="none" strike="noStrike" cap="none" normalizeH="0" baseline="0">
                          <a:ln>
                            <a:noFill/>
                          </a:ln>
                          <a:solidFill>
                            <a:srgbClr val="FFFFFF"/>
                          </a:solidFill>
                          <a:effectLst/>
                          <a:latin typeface="Calibri" charset="0"/>
                          <a:ea typeface="Arial" charset="0"/>
                          <a:cs typeface="Arial" charset="0"/>
                        </a:rPr>
                        <a:t>What do we do now?</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lvl1pPr eaLnBrk="0" hangingPunct="0">
                        <a:spcBef>
                          <a:spcPct val="20000"/>
                        </a:spcBef>
                        <a:buFont typeface="Arial" charset="0"/>
                        <a:defRPr sz="2800">
                          <a:solidFill>
                            <a:schemeClr val="tx1"/>
                          </a:solidFill>
                          <a:latin typeface="Calibri" charset="0"/>
                        </a:defRPr>
                      </a:lvl1pPr>
                      <a:lvl2pPr marL="742950" indent="-285750" eaLnBrk="0" hangingPunct="0">
                        <a:spcBef>
                          <a:spcPct val="20000"/>
                        </a:spcBef>
                        <a:buFont typeface="Arial" charset="0"/>
                        <a:defRPr sz="2400">
                          <a:solidFill>
                            <a:schemeClr val="tx1"/>
                          </a:solidFill>
                          <a:latin typeface="Calibri" charset="0"/>
                        </a:defRPr>
                      </a:lvl2pPr>
                      <a:lvl3pPr marL="1143000" indent="-228600" eaLnBrk="0" hangingPunct="0">
                        <a:spcBef>
                          <a:spcPct val="20000"/>
                        </a:spcBef>
                        <a:buFont typeface="Arial" charset="0"/>
                        <a:defRPr sz="2000">
                          <a:solidFill>
                            <a:schemeClr val="tx1"/>
                          </a:solidFill>
                          <a:latin typeface="Calibri" charset="0"/>
                        </a:defRPr>
                      </a:lvl3pPr>
                      <a:lvl4pPr marL="1600200" indent="-228600" eaLnBrk="0" hangingPunct="0">
                        <a:spcBef>
                          <a:spcPct val="20000"/>
                        </a:spcBef>
                        <a:buFont typeface="Arial" charset="0"/>
                        <a:defRPr>
                          <a:solidFill>
                            <a:schemeClr val="tx1"/>
                          </a:solidFill>
                          <a:latin typeface="Calibri" charset="0"/>
                        </a:defRPr>
                      </a:lvl4pPr>
                      <a:lvl5pPr marL="2057400" indent="-228600" eaLnBrk="0" hangingPunct="0">
                        <a:spcBef>
                          <a:spcPct val="20000"/>
                        </a:spcBef>
                        <a:buFont typeface="Arial" charset="0"/>
                        <a:defRPr>
                          <a:solidFill>
                            <a:schemeClr val="tx1"/>
                          </a:solidFill>
                          <a:latin typeface="Calibri" charset="0"/>
                        </a:defRPr>
                      </a:lvl5pPr>
                      <a:lvl6pPr marL="2514600" indent="-228600" eaLnBrk="0" fontAlgn="base" hangingPunct="0">
                        <a:spcBef>
                          <a:spcPct val="20000"/>
                        </a:spcBef>
                        <a:spcAft>
                          <a:spcPct val="0"/>
                        </a:spcAft>
                        <a:buFont typeface="Arial" charset="0"/>
                        <a:defRPr>
                          <a:solidFill>
                            <a:schemeClr val="tx1"/>
                          </a:solidFill>
                          <a:latin typeface="Calibri" charset="0"/>
                        </a:defRPr>
                      </a:lvl6pPr>
                      <a:lvl7pPr marL="2971800" indent="-228600" eaLnBrk="0" fontAlgn="base" hangingPunct="0">
                        <a:spcBef>
                          <a:spcPct val="20000"/>
                        </a:spcBef>
                        <a:spcAft>
                          <a:spcPct val="0"/>
                        </a:spcAft>
                        <a:buFont typeface="Arial" charset="0"/>
                        <a:defRPr>
                          <a:solidFill>
                            <a:schemeClr val="tx1"/>
                          </a:solidFill>
                          <a:latin typeface="Calibri" charset="0"/>
                        </a:defRPr>
                      </a:lvl7pPr>
                      <a:lvl8pPr marL="3429000" indent="-228600" eaLnBrk="0" fontAlgn="base" hangingPunct="0">
                        <a:spcBef>
                          <a:spcPct val="20000"/>
                        </a:spcBef>
                        <a:spcAft>
                          <a:spcPct val="0"/>
                        </a:spcAft>
                        <a:buFont typeface="Arial" charset="0"/>
                        <a:defRPr>
                          <a:solidFill>
                            <a:schemeClr val="tx1"/>
                          </a:solidFill>
                          <a:latin typeface="Calibri" charset="0"/>
                        </a:defRPr>
                      </a:lvl8pPr>
                      <a:lvl9pPr marL="3886200" indent="-228600" eaLnBrk="0" fontAlgn="base" hangingPunct="0">
                        <a:spcBef>
                          <a:spcPct val="20000"/>
                        </a:spcBef>
                        <a:spcAft>
                          <a:spcPct val="0"/>
                        </a:spcAft>
                        <a:buFont typeface="Arial" charset="0"/>
                        <a:defRPr>
                          <a:solidFill>
                            <a:schemeClr val="tx1"/>
                          </a:solidFill>
                          <a:latin typeface="Calibri"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NZ" altLang="en-US" sz="1400" b="1" i="0" u="none" strike="noStrike" cap="none" normalizeH="0" baseline="0">
                          <a:ln>
                            <a:noFill/>
                          </a:ln>
                          <a:solidFill>
                            <a:srgbClr val="FFFFFF"/>
                          </a:solidFill>
                          <a:effectLst/>
                          <a:latin typeface="Calibri" charset="0"/>
                          <a:ea typeface="Arial" charset="0"/>
                          <a:cs typeface="Arial" charset="0"/>
                        </a:rPr>
                        <a:t>What would we like to do?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lvl1pPr eaLnBrk="0" hangingPunct="0">
                        <a:spcBef>
                          <a:spcPct val="20000"/>
                        </a:spcBef>
                        <a:buFont typeface="Arial" charset="0"/>
                        <a:defRPr sz="2800">
                          <a:solidFill>
                            <a:schemeClr val="tx1"/>
                          </a:solidFill>
                          <a:latin typeface="Calibri" charset="0"/>
                        </a:defRPr>
                      </a:lvl1pPr>
                      <a:lvl2pPr marL="742950" indent="-285750" eaLnBrk="0" hangingPunct="0">
                        <a:spcBef>
                          <a:spcPct val="20000"/>
                        </a:spcBef>
                        <a:buFont typeface="Arial" charset="0"/>
                        <a:defRPr sz="2400">
                          <a:solidFill>
                            <a:schemeClr val="tx1"/>
                          </a:solidFill>
                          <a:latin typeface="Calibri" charset="0"/>
                        </a:defRPr>
                      </a:lvl2pPr>
                      <a:lvl3pPr marL="1143000" indent="-228600" eaLnBrk="0" hangingPunct="0">
                        <a:spcBef>
                          <a:spcPct val="20000"/>
                        </a:spcBef>
                        <a:buFont typeface="Arial" charset="0"/>
                        <a:defRPr sz="2000">
                          <a:solidFill>
                            <a:schemeClr val="tx1"/>
                          </a:solidFill>
                          <a:latin typeface="Calibri" charset="0"/>
                        </a:defRPr>
                      </a:lvl3pPr>
                      <a:lvl4pPr marL="1600200" indent="-228600" eaLnBrk="0" hangingPunct="0">
                        <a:spcBef>
                          <a:spcPct val="20000"/>
                        </a:spcBef>
                        <a:buFont typeface="Arial" charset="0"/>
                        <a:defRPr>
                          <a:solidFill>
                            <a:schemeClr val="tx1"/>
                          </a:solidFill>
                          <a:latin typeface="Calibri" charset="0"/>
                        </a:defRPr>
                      </a:lvl4pPr>
                      <a:lvl5pPr marL="2057400" indent="-228600" eaLnBrk="0" hangingPunct="0">
                        <a:spcBef>
                          <a:spcPct val="20000"/>
                        </a:spcBef>
                        <a:buFont typeface="Arial" charset="0"/>
                        <a:defRPr>
                          <a:solidFill>
                            <a:schemeClr val="tx1"/>
                          </a:solidFill>
                          <a:latin typeface="Calibri" charset="0"/>
                        </a:defRPr>
                      </a:lvl5pPr>
                      <a:lvl6pPr marL="2514600" indent="-228600" eaLnBrk="0" fontAlgn="base" hangingPunct="0">
                        <a:spcBef>
                          <a:spcPct val="20000"/>
                        </a:spcBef>
                        <a:spcAft>
                          <a:spcPct val="0"/>
                        </a:spcAft>
                        <a:buFont typeface="Arial" charset="0"/>
                        <a:defRPr>
                          <a:solidFill>
                            <a:schemeClr val="tx1"/>
                          </a:solidFill>
                          <a:latin typeface="Calibri" charset="0"/>
                        </a:defRPr>
                      </a:lvl6pPr>
                      <a:lvl7pPr marL="2971800" indent="-228600" eaLnBrk="0" fontAlgn="base" hangingPunct="0">
                        <a:spcBef>
                          <a:spcPct val="20000"/>
                        </a:spcBef>
                        <a:spcAft>
                          <a:spcPct val="0"/>
                        </a:spcAft>
                        <a:buFont typeface="Arial" charset="0"/>
                        <a:defRPr>
                          <a:solidFill>
                            <a:schemeClr val="tx1"/>
                          </a:solidFill>
                          <a:latin typeface="Calibri" charset="0"/>
                        </a:defRPr>
                      </a:lvl7pPr>
                      <a:lvl8pPr marL="3429000" indent="-228600" eaLnBrk="0" fontAlgn="base" hangingPunct="0">
                        <a:spcBef>
                          <a:spcPct val="20000"/>
                        </a:spcBef>
                        <a:spcAft>
                          <a:spcPct val="0"/>
                        </a:spcAft>
                        <a:buFont typeface="Arial" charset="0"/>
                        <a:defRPr>
                          <a:solidFill>
                            <a:schemeClr val="tx1"/>
                          </a:solidFill>
                          <a:latin typeface="Calibri" charset="0"/>
                        </a:defRPr>
                      </a:lvl8pPr>
                      <a:lvl9pPr marL="3886200" indent="-228600" eaLnBrk="0" fontAlgn="base" hangingPunct="0">
                        <a:spcBef>
                          <a:spcPct val="20000"/>
                        </a:spcBef>
                        <a:spcAft>
                          <a:spcPct val="0"/>
                        </a:spcAft>
                        <a:buFont typeface="Arial" charset="0"/>
                        <a:defRPr>
                          <a:solidFill>
                            <a:schemeClr val="tx1"/>
                          </a:solidFill>
                          <a:latin typeface="Calibri"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NZ" altLang="en-US" sz="1400" b="1" i="0" u="none" strike="noStrike" cap="none" normalizeH="0" baseline="0">
                          <a:ln>
                            <a:noFill/>
                          </a:ln>
                          <a:solidFill>
                            <a:srgbClr val="FFFFFF"/>
                          </a:solidFill>
                          <a:effectLst/>
                          <a:latin typeface="Calibri" charset="0"/>
                          <a:ea typeface="Arial" charset="0"/>
                          <a:cs typeface="Arial" charset="0"/>
                        </a:rPr>
                        <a:t>How can we do this?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lvl1pPr eaLnBrk="0" hangingPunct="0">
                        <a:spcBef>
                          <a:spcPct val="20000"/>
                        </a:spcBef>
                        <a:buFont typeface="Arial" charset="0"/>
                        <a:defRPr sz="2800">
                          <a:solidFill>
                            <a:schemeClr val="tx1"/>
                          </a:solidFill>
                          <a:latin typeface="Calibri" charset="0"/>
                        </a:defRPr>
                      </a:lvl1pPr>
                      <a:lvl2pPr marL="742950" indent="-285750" eaLnBrk="0" hangingPunct="0">
                        <a:spcBef>
                          <a:spcPct val="20000"/>
                        </a:spcBef>
                        <a:buFont typeface="Arial" charset="0"/>
                        <a:defRPr sz="2400">
                          <a:solidFill>
                            <a:schemeClr val="tx1"/>
                          </a:solidFill>
                          <a:latin typeface="Calibri" charset="0"/>
                        </a:defRPr>
                      </a:lvl2pPr>
                      <a:lvl3pPr marL="1143000" indent="-228600" eaLnBrk="0" hangingPunct="0">
                        <a:spcBef>
                          <a:spcPct val="20000"/>
                        </a:spcBef>
                        <a:buFont typeface="Arial" charset="0"/>
                        <a:defRPr sz="2000">
                          <a:solidFill>
                            <a:schemeClr val="tx1"/>
                          </a:solidFill>
                          <a:latin typeface="Calibri" charset="0"/>
                        </a:defRPr>
                      </a:lvl3pPr>
                      <a:lvl4pPr marL="1600200" indent="-228600" eaLnBrk="0" hangingPunct="0">
                        <a:spcBef>
                          <a:spcPct val="20000"/>
                        </a:spcBef>
                        <a:buFont typeface="Arial" charset="0"/>
                        <a:defRPr>
                          <a:solidFill>
                            <a:schemeClr val="tx1"/>
                          </a:solidFill>
                          <a:latin typeface="Calibri" charset="0"/>
                        </a:defRPr>
                      </a:lvl4pPr>
                      <a:lvl5pPr marL="2057400" indent="-228600" eaLnBrk="0" hangingPunct="0">
                        <a:spcBef>
                          <a:spcPct val="20000"/>
                        </a:spcBef>
                        <a:buFont typeface="Arial" charset="0"/>
                        <a:defRPr>
                          <a:solidFill>
                            <a:schemeClr val="tx1"/>
                          </a:solidFill>
                          <a:latin typeface="Calibri" charset="0"/>
                        </a:defRPr>
                      </a:lvl5pPr>
                      <a:lvl6pPr marL="2514600" indent="-228600" eaLnBrk="0" fontAlgn="base" hangingPunct="0">
                        <a:spcBef>
                          <a:spcPct val="20000"/>
                        </a:spcBef>
                        <a:spcAft>
                          <a:spcPct val="0"/>
                        </a:spcAft>
                        <a:buFont typeface="Arial" charset="0"/>
                        <a:defRPr>
                          <a:solidFill>
                            <a:schemeClr val="tx1"/>
                          </a:solidFill>
                          <a:latin typeface="Calibri" charset="0"/>
                        </a:defRPr>
                      </a:lvl6pPr>
                      <a:lvl7pPr marL="2971800" indent="-228600" eaLnBrk="0" fontAlgn="base" hangingPunct="0">
                        <a:spcBef>
                          <a:spcPct val="20000"/>
                        </a:spcBef>
                        <a:spcAft>
                          <a:spcPct val="0"/>
                        </a:spcAft>
                        <a:buFont typeface="Arial" charset="0"/>
                        <a:defRPr>
                          <a:solidFill>
                            <a:schemeClr val="tx1"/>
                          </a:solidFill>
                          <a:latin typeface="Calibri" charset="0"/>
                        </a:defRPr>
                      </a:lvl7pPr>
                      <a:lvl8pPr marL="3429000" indent="-228600" eaLnBrk="0" fontAlgn="base" hangingPunct="0">
                        <a:spcBef>
                          <a:spcPct val="20000"/>
                        </a:spcBef>
                        <a:spcAft>
                          <a:spcPct val="0"/>
                        </a:spcAft>
                        <a:buFont typeface="Arial" charset="0"/>
                        <a:defRPr>
                          <a:solidFill>
                            <a:schemeClr val="tx1"/>
                          </a:solidFill>
                          <a:latin typeface="Calibri" charset="0"/>
                        </a:defRPr>
                      </a:lvl8pPr>
                      <a:lvl9pPr marL="3886200" indent="-228600" eaLnBrk="0" fontAlgn="base" hangingPunct="0">
                        <a:spcBef>
                          <a:spcPct val="20000"/>
                        </a:spcBef>
                        <a:spcAft>
                          <a:spcPct val="0"/>
                        </a:spcAft>
                        <a:buFont typeface="Arial" charset="0"/>
                        <a:defRPr>
                          <a:solidFill>
                            <a:schemeClr val="tx1"/>
                          </a:solidFill>
                          <a:latin typeface="Calibri"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NZ" altLang="en-US" sz="1400" b="1" i="0" u="none" strike="noStrike" cap="none" normalizeH="0" baseline="0">
                          <a:ln>
                            <a:noFill/>
                          </a:ln>
                          <a:solidFill>
                            <a:srgbClr val="FFFFFF"/>
                          </a:solidFill>
                          <a:effectLst/>
                          <a:latin typeface="Calibri" charset="0"/>
                          <a:ea typeface="Arial" charset="0"/>
                          <a:cs typeface="Arial" charset="0"/>
                        </a:rPr>
                        <a:t>By whom and when?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4BACC6"/>
                    </a:solidFill>
                  </a:tcPr>
                </a:tc>
              </a:tr>
              <a:tr h="1154704">
                <a:tc>
                  <a:txBody>
                    <a:bodyPr/>
                    <a:lstStyle>
                      <a:lvl1pPr eaLnBrk="0" hangingPunct="0">
                        <a:spcBef>
                          <a:spcPct val="20000"/>
                        </a:spcBef>
                        <a:buFont typeface="Arial" charset="0"/>
                        <a:defRPr sz="2800">
                          <a:solidFill>
                            <a:schemeClr val="tx1"/>
                          </a:solidFill>
                          <a:latin typeface="Calibri" charset="0"/>
                        </a:defRPr>
                      </a:lvl1pPr>
                      <a:lvl2pPr marL="742950" indent="-285750" eaLnBrk="0" hangingPunct="0">
                        <a:spcBef>
                          <a:spcPct val="20000"/>
                        </a:spcBef>
                        <a:buFont typeface="Arial" charset="0"/>
                        <a:defRPr sz="2400">
                          <a:solidFill>
                            <a:schemeClr val="tx1"/>
                          </a:solidFill>
                          <a:latin typeface="Calibri" charset="0"/>
                        </a:defRPr>
                      </a:lvl2pPr>
                      <a:lvl3pPr marL="1143000" indent="-228600" eaLnBrk="0" hangingPunct="0">
                        <a:spcBef>
                          <a:spcPct val="20000"/>
                        </a:spcBef>
                        <a:buFont typeface="Arial" charset="0"/>
                        <a:defRPr sz="2000">
                          <a:solidFill>
                            <a:schemeClr val="tx1"/>
                          </a:solidFill>
                          <a:latin typeface="Calibri" charset="0"/>
                        </a:defRPr>
                      </a:lvl3pPr>
                      <a:lvl4pPr marL="1600200" indent="-228600" eaLnBrk="0" hangingPunct="0">
                        <a:spcBef>
                          <a:spcPct val="20000"/>
                        </a:spcBef>
                        <a:buFont typeface="Arial" charset="0"/>
                        <a:defRPr>
                          <a:solidFill>
                            <a:schemeClr val="tx1"/>
                          </a:solidFill>
                          <a:latin typeface="Calibri" charset="0"/>
                        </a:defRPr>
                      </a:lvl4pPr>
                      <a:lvl5pPr marL="2057400" indent="-228600" eaLnBrk="0" hangingPunct="0">
                        <a:spcBef>
                          <a:spcPct val="20000"/>
                        </a:spcBef>
                        <a:buFont typeface="Arial" charset="0"/>
                        <a:defRPr>
                          <a:solidFill>
                            <a:schemeClr val="tx1"/>
                          </a:solidFill>
                          <a:latin typeface="Calibri" charset="0"/>
                        </a:defRPr>
                      </a:lvl5pPr>
                      <a:lvl6pPr marL="2514600" indent="-228600" eaLnBrk="0" fontAlgn="base" hangingPunct="0">
                        <a:spcBef>
                          <a:spcPct val="20000"/>
                        </a:spcBef>
                        <a:spcAft>
                          <a:spcPct val="0"/>
                        </a:spcAft>
                        <a:buFont typeface="Arial" charset="0"/>
                        <a:defRPr>
                          <a:solidFill>
                            <a:schemeClr val="tx1"/>
                          </a:solidFill>
                          <a:latin typeface="Calibri" charset="0"/>
                        </a:defRPr>
                      </a:lvl6pPr>
                      <a:lvl7pPr marL="2971800" indent="-228600" eaLnBrk="0" fontAlgn="base" hangingPunct="0">
                        <a:spcBef>
                          <a:spcPct val="20000"/>
                        </a:spcBef>
                        <a:spcAft>
                          <a:spcPct val="0"/>
                        </a:spcAft>
                        <a:buFont typeface="Arial" charset="0"/>
                        <a:defRPr>
                          <a:solidFill>
                            <a:schemeClr val="tx1"/>
                          </a:solidFill>
                          <a:latin typeface="Calibri" charset="0"/>
                        </a:defRPr>
                      </a:lvl7pPr>
                      <a:lvl8pPr marL="3429000" indent="-228600" eaLnBrk="0" fontAlgn="base" hangingPunct="0">
                        <a:spcBef>
                          <a:spcPct val="20000"/>
                        </a:spcBef>
                        <a:spcAft>
                          <a:spcPct val="0"/>
                        </a:spcAft>
                        <a:buFont typeface="Arial" charset="0"/>
                        <a:defRPr>
                          <a:solidFill>
                            <a:schemeClr val="tx1"/>
                          </a:solidFill>
                          <a:latin typeface="Calibri" charset="0"/>
                        </a:defRPr>
                      </a:lvl8pPr>
                      <a:lvl9pPr marL="3886200" indent="-228600" eaLnBrk="0" fontAlgn="base" hangingPunct="0">
                        <a:spcBef>
                          <a:spcPct val="20000"/>
                        </a:spcBef>
                        <a:spcAft>
                          <a:spcPct val="0"/>
                        </a:spcAft>
                        <a:buFont typeface="Arial" charset="0"/>
                        <a:defRPr>
                          <a:solidFill>
                            <a:schemeClr val="tx1"/>
                          </a:solidFill>
                          <a:latin typeface="Calibri"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NZ" altLang="en-US" sz="1200" b="0" i="0" u="none" strike="noStrike" cap="none" normalizeH="0" baseline="0" dirty="0">
                          <a:ln>
                            <a:noFill/>
                          </a:ln>
                          <a:solidFill>
                            <a:srgbClr val="000000"/>
                          </a:solidFill>
                          <a:effectLst/>
                          <a:latin typeface="Calibri" charset="0"/>
                          <a:ea typeface="Arial" charset="0"/>
                          <a:cs typeface="Arial" charset="0"/>
                        </a:rPr>
                        <a:t>How do we facilitate collaborative planning for learning and assessment?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E3EA"/>
                    </a:solidFill>
                  </a:tcPr>
                </a:tc>
                <a:tc>
                  <a:txBody>
                    <a:bodyPr/>
                    <a:lstStyle>
                      <a:lvl1pPr eaLnBrk="0" hangingPunct="0">
                        <a:spcBef>
                          <a:spcPct val="20000"/>
                        </a:spcBef>
                        <a:buFont typeface="Arial" charset="0"/>
                        <a:defRPr sz="2800">
                          <a:solidFill>
                            <a:schemeClr val="tx1"/>
                          </a:solidFill>
                          <a:latin typeface="Calibri" charset="0"/>
                        </a:defRPr>
                      </a:lvl1pPr>
                      <a:lvl2pPr marL="742950" indent="-285750" eaLnBrk="0" hangingPunct="0">
                        <a:spcBef>
                          <a:spcPct val="20000"/>
                        </a:spcBef>
                        <a:buFont typeface="Arial" charset="0"/>
                        <a:defRPr sz="2400">
                          <a:solidFill>
                            <a:schemeClr val="tx1"/>
                          </a:solidFill>
                          <a:latin typeface="Calibri" charset="0"/>
                        </a:defRPr>
                      </a:lvl2pPr>
                      <a:lvl3pPr marL="1143000" indent="-228600" eaLnBrk="0" hangingPunct="0">
                        <a:spcBef>
                          <a:spcPct val="20000"/>
                        </a:spcBef>
                        <a:buFont typeface="Arial" charset="0"/>
                        <a:defRPr sz="2000">
                          <a:solidFill>
                            <a:schemeClr val="tx1"/>
                          </a:solidFill>
                          <a:latin typeface="Calibri" charset="0"/>
                        </a:defRPr>
                      </a:lvl3pPr>
                      <a:lvl4pPr marL="1600200" indent="-228600" eaLnBrk="0" hangingPunct="0">
                        <a:spcBef>
                          <a:spcPct val="20000"/>
                        </a:spcBef>
                        <a:buFont typeface="Arial" charset="0"/>
                        <a:defRPr>
                          <a:solidFill>
                            <a:schemeClr val="tx1"/>
                          </a:solidFill>
                          <a:latin typeface="Calibri" charset="0"/>
                        </a:defRPr>
                      </a:lvl4pPr>
                      <a:lvl5pPr marL="2057400" indent="-228600" eaLnBrk="0" hangingPunct="0">
                        <a:spcBef>
                          <a:spcPct val="20000"/>
                        </a:spcBef>
                        <a:buFont typeface="Arial" charset="0"/>
                        <a:defRPr>
                          <a:solidFill>
                            <a:schemeClr val="tx1"/>
                          </a:solidFill>
                          <a:latin typeface="Calibri" charset="0"/>
                        </a:defRPr>
                      </a:lvl5pPr>
                      <a:lvl6pPr marL="2514600" indent="-228600" eaLnBrk="0" fontAlgn="base" hangingPunct="0">
                        <a:spcBef>
                          <a:spcPct val="20000"/>
                        </a:spcBef>
                        <a:spcAft>
                          <a:spcPct val="0"/>
                        </a:spcAft>
                        <a:buFont typeface="Arial" charset="0"/>
                        <a:defRPr>
                          <a:solidFill>
                            <a:schemeClr val="tx1"/>
                          </a:solidFill>
                          <a:latin typeface="Calibri" charset="0"/>
                        </a:defRPr>
                      </a:lvl6pPr>
                      <a:lvl7pPr marL="2971800" indent="-228600" eaLnBrk="0" fontAlgn="base" hangingPunct="0">
                        <a:spcBef>
                          <a:spcPct val="20000"/>
                        </a:spcBef>
                        <a:spcAft>
                          <a:spcPct val="0"/>
                        </a:spcAft>
                        <a:buFont typeface="Arial" charset="0"/>
                        <a:defRPr>
                          <a:solidFill>
                            <a:schemeClr val="tx1"/>
                          </a:solidFill>
                          <a:latin typeface="Calibri" charset="0"/>
                        </a:defRPr>
                      </a:lvl7pPr>
                      <a:lvl8pPr marL="3429000" indent="-228600" eaLnBrk="0" fontAlgn="base" hangingPunct="0">
                        <a:spcBef>
                          <a:spcPct val="20000"/>
                        </a:spcBef>
                        <a:spcAft>
                          <a:spcPct val="0"/>
                        </a:spcAft>
                        <a:buFont typeface="Arial" charset="0"/>
                        <a:defRPr>
                          <a:solidFill>
                            <a:schemeClr val="tx1"/>
                          </a:solidFill>
                          <a:latin typeface="Calibri" charset="0"/>
                        </a:defRPr>
                      </a:lvl8pPr>
                      <a:lvl9pPr marL="3886200" indent="-228600" eaLnBrk="0" fontAlgn="base" hangingPunct="0">
                        <a:spcBef>
                          <a:spcPct val="20000"/>
                        </a:spcBef>
                        <a:spcAft>
                          <a:spcPct val="0"/>
                        </a:spcAft>
                        <a:buFont typeface="Arial" charset="0"/>
                        <a:defRPr>
                          <a:solidFill>
                            <a:schemeClr val="tx1"/>
                          </a:solidFill>
                          <a:latin typeface="Calibri"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NZ" altLang="en-US" sz="1400" b="0" i="0" u="none" strike="noStrike" cap="none" normalizeH="0" baseline="0" dirty="0">
                        <a:ln>
                          <a:noFill/>
                        </a:ln>
                        <a:solidFill>
                          <a:srgbClr val="000000"/>
                        </a:solidFill>
                        <a:effectLst/>
                        <a:latin typeface="Calibri" charset="0"/>
                        <a:ea typeface="Arial"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E3EA"/>
                    </a:solidFill>
                  </a:tcPr>
                </a:tc>
                <a:tc>
                  <a:txBody>
                    <a:bodyPr/>
                    <a:lstStyle>
                      <a:lvl1pPr eaLnBrk="0" hangingPunct="0">
                        <a:spcBef>
                          <a:spcPct val="20000"/>
                        </a:spcBef>
                        <a:buFont typeface="Arial" charset="0"/>
                        <a:defRPr sz="2800">
                          <a:solidFill>
                            <a:schemeClr val="tx1"/>
                          </a:solidFill>
                          <a:latin typeface="Calibri" charset="0"/>
                        </a:defRPr>
                      </a:lvl1pPr>
                      <a:lvl2pPr marL="742950" indent="-285750" eaLnBrk="0" hangingPunct="0">
                        <a:spcBef>
                          <a:spcPct val="20000"/>
                        </a:spcBef>
                        <a:buFont typeface="Arial" charset="0"/>
                        <a:defRPr sz="2400">
                          <a:solidFill>
                            <a:schemeClr val="tx1"/>
                          </a:solidFill>
                          <a:latin typeface="Calibri" charset="0"/>
                        </a:defRPr>
                      </a:lvl2pPr>
                      <a:lvl3pPr marL="1143000" indent="-228600" eaLnBrk="0" hangingPunct="0">
                        <a:spcBef>
                          <a:spcPct val="20000"/>
                        </a:spcBef>
                        <a:buFont typeface="Arial" charset="0"/>
                        <a:defRPr sz="2000">
                          <a:solidFill>
                            <a:schemeClr val="tx1"/>
                          </a:solidFill>
                          <a:latin typeface="Calibri" charset="0"/>
                        </a:defRPr>
                      </a:lvl3pPr>
                      <a:lvl4pPr marL="1600200" indent="-228600" eaLnBrk="0" hangingPunct="0">
                        <a:spcBef>
                          <a:spcPct val="20000"/>
                        </a:spcBef>
                        <a:buFont typeface="Arial" charset="0"/>
                        <a:defRPr>
                          <a:solidFill>
                            <a:schemeClr val="tx1"/>
                          </a:solidFill>
                          <a:latin typeface="Calibri" charset="0"/>
                        </a:defRPr>
                      </a:lvl4pPr>
                      <a:lvl5pPr marL="2057400" indent="-228600" eaLnBrk="0" hangingPunct="0">
                        <a:spcBef>
                          <a:spcPct val="20000"/>
                        </a:spcBef>
                        <a:buFont typeface="Arial" charset="0"/>
                        <a:defRPr>
                          <a:solidFill>
                            <a:schemeClr val="tx1"/>
                          </a:solidFill>
                          <a:latin typeface="Calibri" charset="0"/>
                        </a:defRPr>
                      </a:lvl5pPr>
                      <a:lvl6pPr marL="2514600" indent="-228600" eaLnBrk="0" fontAlgn="base" hangingPunct="0">
                        <a:spcBef>
                          <a:spcPct val="20000"/>
                        </a:spcBef>
                        <a:spcAft>
                          <a:spcPct val="0"/>
                        </a:spcAft>
                        <a:buFont typeface="Arial" charset="0"/>
                        <a:defRPr>
                          <a:solidFill>
                            <a:schemeClr val="tx1"/>
                          </a:solidFill>
                          <a:latin typeface="Calibri" charset="0"/>
                        </a:defRPr>
                      </a:lvl6pPr>
                      <a:lvl7pPr marL="2971800" indent="-228600" eaLnBrk="0" fontAlgn="base" hangingPunct="0">
                        <a:spcBef>
                          <a:spcPct val="20000"/>
                        </a:spcBef>
                        <a:spcAft>
                          <a:spcPct val="0"/>
                        </a:spcAft>
                        <a:buFont typeface="Arial" charset="0"/>
                        <a:defRPr>
                          <a:solidFill>
                            <a:schemeClr val="tx1"/>
                          </a:solidFill>
                          <a:latin typeface="Calibri" charset="0"/>
                        </a:defRPr>
                      </a:lvl7pPr>
                      <a:lvl8pPr marL="3429000" indent="-228600" eaLnBrk="0" fontAlgn="base" hangingPunct="0">
                        <a:spcBef>
                          <a:spcPct val="20000"/>
                        </a:spcBef>
                        <a:spcAft>
                          <a:spcPct val="0"/>
                        </a:spcAft>
                        <a:buFont typeface="Arial" charset="0"/>
                        <a:defRPr>
                          <a:solidFill>
                            <a:schemeClr val="tx1"/>
                          </a:solidFill>
                          <a:latin typeface="Calibri" charset="0"/>
                        </a:defRPr>
                      </a:lvl8pPr>
                      <a:lvl9pPr marL="3886200" indent="-228600" eaLnBrk="0" fontAlgn="base" hangingPunct="0">
                        <a:spcBef>
                          <a:spcPct val="20000"/>
                        </a:spcBef>
                        <a:spcAft>
                          <a:spcPct val="0"/>
                        </a:spcAft>
                        <a:buFont typeface="Arial" charset="0"/>
                        <a:defRPr>
                          <a:solidFill>
                            <a:schemeClr val="tx1"/>
                          </a:solidFill>
                          <a:latin typeface="Calibri"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NZ" altLang="en-US" sz="1400" b="0" i="0" u="none" strike="noStrike" cap="none" normalizeH="0" baseline="0">
                        <a:ln>
                          <a:noFill/>
                        </a:ln>
                        <a:solidFill>
                          <a:srgbClr val="000000"/>
                        </a:solidFill>
                        <a:effectLst/>
                        <a:latin typeface="Calibri" charset="0"/>
                        <a:ea typeface="Arial"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E3EA"/>
                    </a:solidFill>
                  </a:tcPr>
                </a:tc>
                <a:tc>
                  <a:txBody>
                    <a:bodyPr/>
                    <a:lstStyle>
                      <a:lvl1pPr eaLnBrk="0" hangingPunct="0">
                        <a:spcBef>
                          <a:spcPct val="20000"/>
                        </a:spcBef>
                        <a:buFont typeface="Arial" charset="0"/>
                        <a:defRPr sz="2800">
                          <a:solidFill>
                            <a:schemeClr val="tx1"/>
                          </a:solidFill>
                          <a:latin typeface="Calibri" charset="0"/>
                        </a:defRPr>
                      </a:lvl1pPr>
                      <a:lvl2pPr marL="742950" indent="-285750" eaLnBrk="0" hangingPunct="0">
                        <a:spcBef>
                          <a:spcPct val="20000"/>
                        </a:spcBef>
                        <a:buFont typeface="Arial" charset="0"/>
                        <a:defRPr sz="2400">
                          <a:solidFill>
                            <a:schemeClr val="tx1"/>
                          </a:solidFill>
                          <a:latin typeface="Calibri" charset="0"/>
                        </a:defRPr>
                      </a:lvl2pPr>
                      <a:lvl3pPr marL="1143000" indent="-228600" eaLnBrk="0" hangingPunct="0">
                        <a:spcBef>
                          <a:spcPct val="20000"/>
                        </a:spcBef>
                        <a:buFont typeface="Arial" charset="0"/>
                        <a:defRPr sz="2000">
                          <a:solidFill>
                            <a:schemeClr val="tx1"/>
                          </a:solidFill>
                          <a:latin typeface="Calibri" charset="0"/>
                        </a:defRPr>
                      </a:lvl3pPr>
                      <a:lvl4pPr marL="1600200" indent="-228600" eaLnBrk="0" hangingPunct="0">
                        <a:spcBef>
                          <a:spcPct val="20000"/>
                        </a:spcBef>
                        <a:buFont typeface="Arial" charset="0"/>
                        <a:defRPr>
                          <a:solidFill>
                            <a:schemeClr val="tx1"/>
                          </a:solidFill>
                          <a:latin typeface="Calibri" charset="0"/>
                        </a:defRPr>
                      </a:lvl4pPr>
                      <a:lvl5pPr marL="2057400" indent="-228600" eaLnBrk="0" hangingPunct="0">
                        <a:spcBef>
                          <a:spcPct val="20000"/>
                        </a:spcBef>
                        <a:buFont typeface="Arial" charset="0"/>
                        <a:defRPr>
                          <a:solidFill>
                            <a:schemeClr val="tx1"/>
                          </a:solidFill>
                          <a:latin typeface="Calibri" charset="0"/>
                        </a:defRPr>
                      </a:lvl5pPr>
                      <a:lvl6pPr marL="2514600" indent="-228600" eaLnBrk="0" fontAlgn="base" hangingPunct="0">
                        <a:spcBef>
                          <a:spcPct val="20000"/>
                        </a:spcBef>
                        <a:spcAft>
                          <a:spcPct val="0"/>
                        </a:spcAft>
                        <a:buFont typeface="Arial" charset="0"/>
                        <a:defRPr>
                          <a:solidFill>
                            <a:schemeClr val="tx1"/>
                          </a:solidFill>
                          <a:latin typeface="Calibri" charset="0"/>
                        </a:defRPr>
                      </a:lvl6pPr>
                      <a:lvl7pPr marL="2971800" indent="-228600" eaLnBrk="0" fontAlgn="base" hangingPunct="0">
                        <a:spcBef>
                          <a:spcPct val="20000"/>
                        </a:spcBef>
                        <a:spcAft>
                          <a:spcPct val="0"/>
                        </a:spcAft>
                        <a:buFont typeface="Arial" charset="0"/>
                        <a:defRPr>
                          <a:solidFill>
                            <a:schemeClr val="tx1"/>
                          </a:solidFill>
                          <a:latin typeface="Calibri" charset="0"/>
                        </a:defRPr>
                      </a:lvl7pPr>
                      <a:lvl8pPr marL="3429000" indent="-228600" eaLnBrk="0" fontAlgn="base" hangingPunct="0">
                        <a:spcBef>
                          <a:spcPct val="20000"/>
                        </a:spcBef>
                        <a:spcAft>
                          <a:spcPct val="0"/>
                        </a:spcAft>
                        <a:buFont typeface="Arial" charset="0"/>
                        <a:defRPr>
                          <a:solidFill>
                            <a:schemeClr val="tx1"/>
                          </a:solidFill>
                          <a:latin typeface="Calibri" charset="0"/>
                        </a:defRPr>
                      </a:lvl8pPr>
                      <a:lvl9pPr marL="3886200" indent="-228600" eaLnBrk="0" fontAlgn="base" hangingPunct="0">
                        <a:spcBef>
                          <a:spcPct val="20000"/>
                        </a:spcBef>
                        <a:spcAft>
                          <a:spcPct val="0"/>
                        </a:spcAft>
                        <a:buFont typeface="Arial" charset="0"/>
                        <a:defRPr>
                          <a:solidFill>
                            <a:schemeClr val="tx1"/>
                          </a:solidFill>
                          <a:latin typeface="Calibri"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NZ" altLang="en-US" sz="1400" b="0" i="0" u="none" strike="noStrike" cap="none" normalizeH="0" baseline="0">
                        <a:ln>
                          <a:noFill/>
                        </a:ln>
                        <a:solidFill>
                          <a:srgbClr val="000000"/>
                        </a:solidFill>
                        <a:effectLst/>
                        <a:latin typeface="Calibri" charset="0"/>
                        <a:ea typeface="Arial"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E3EA"/>
                    </a:solidFill>
                  </a:tcPr>
                </a:tc>
                <a:tc>
                  <a:txBody>
                    <a:bodyPr/>
                    <a:lstStyle>
                      <a:lvl1pPr eaLnBrk="0" hangingPunct="0">
                        <a:spcBef>
                          <a:spcPct val="20000"/>
                        </a:spcBef>
                        <a:buFont typeface="Arial" charset="0"/>
                        <a:defRPr sz="2800">
                          <a:solidFill>
                            <a:schemeClr val="tx1"/>
                          </a:solidFill>
                          <a:latin typeface="Calibri" charset="0"/>
                        </a:defRPr>
                      </a:lvl1pPr>
                      <a:lvl2pPr marL="742950" indent="-285750" eaLnBrk="0" hangingPunct="0">
                        <a:spcBef>
                          <a:spcPct val="20000"/>
                        </a:spcBef>
                        <a:buFont typeface="Arial" charset="0"/>
                        <a:defRPr sz="2400">
                          <a:solidFill>
                            <a:schemeClr val="tx1"/>
                          </a:solidFill>
                          <a:latin typeface="Calibri" charset="0"/>
                        </a:defRPr>
                      </a:lvl2pPr>
                      <a:lvl3pPr marL="1143000" indent="-228600" eaLnBrk="0" hangingPunct="0">
                        <a:spcBef>
                          <a:spcPct val="20000"/>
                        </a:spcBef>
                        <a:buFont typeface="Arial" charset="0"/>
                        <a:defRPr sz="2000">
                          <a:solidFill>
                            <a:schemeClr val="tx1"/>
                          </a:solidFill>
                          <a:latin typeface="Calibri" charset="0"/>
                        </a:defRPr>
                      </a:lvl3pPr>
                      <a:lvl4pPr marL="1600200" indent="-228600" eaLnBrk="0" hangingPunct="0">
                        <a:spcBef>
                          <a:spcPct val="20000"/>
                        </a:spcBef>
                        <a:buFont typeface="Arial" charset="0"/>
                        <a:defRPr>
                          <a:solidFill>
                            <a:schemeClr val="tx1"/>
                          </a:solidFill>
                          <a:latin typeface="Calibri" charset="0"/>
                        </a:defRPr>
                      </a:lvl4pPr>
                      <a:lvl5pPr marL="2057400" indent="-228600" eaLnBrk="0" hangingPunct="0">
                        <a:spcBef>
                          <a:spcPct val="20000"/>
                        </a:spcBef>
                        <a:buFont typeface="Arial" charset="0"/>
                        <a:defRPr>
                          <a:solidFill>
                            <a:schemeClr val="tx1"/>
                          </a:solidFill>
                          <a:latin typeface="Calibri" charset="0"/>
                        </a:defRPr>
                      </a:lvl5pPr>
                      <a:lvl6pPr marL="2514600" indent="-228600" eaLnBrk="0" fontAlgn="base" hangingPunct="0">
                        <a:spcBef>
                          <a:spcPct val="20000"/>
                        </a:spcBef>
                        <a:spcAft>
                          <a:spcPct val="0"/>
                        </a:spcAft>
                        <a:buFont typeface="Arial" charset="0"/>
                        <a:defRPr>
                          <a:solidFill>
                            <a:schemeClr val="tx1"/>
                          </a:solidFill>
                          <a:latin typeface="Calibri" charset="0"/>
                        </a:defRPr>
                      </a:lvl6pPr>
                      <a:lvl7pPr marL="2971800" indent="-228600" eaLnBrk="0" fontAlgn="base" hangingPunct="0">
                        <a:spcBef>
                          <a:spcPct val="20000"/>
                        </a:spcBef>
                        <a:spcAft>
                          <a:spcPct val="0"/>
                        </a:spcAft>
                        <a:buFont typeface="Arial" charset="0"/>
                        <a:defRPr>
                          <a:solidFill>
                            <a:schemeClr val="tx1"/>
                          </a:solidFill>
                          <a:latin typeface="Calibri" charset="0"/>
                        </a:defRPr>
                      </a:lvl7pPr>
                      <a:lvl8pPr marL="3429000" indent="-228600" eaLnBrk="0" fontAlgn="base" hangingPunct="0">
                        <a:spcBef>
                          <a:spcPct val="20000"/>
                        </a:spcBef>
                        <a:spcAft>
                          <a:spcPct val="0"/>
                        </a:spcAft>
                        <a:buFont typeface="Arial" charset="0"/>
                        <a:defRPr>
                          <a:solidFill>
                            <a:schemeClr val="tx1"/>
                          </a:solidFill>
                          <a:latin typeface="Calibri" charset="0"/>
                        </a:defRPr>
                      </a:lvl8pPr>
                      <a:lvl9pPr marL="3886200" indent="-228600" eaLnBrk="0" fontAlgn="base" hangingPunct="0">
                        <a:spcBef>
                          <a:spcPct val="20000"/>
                        </a:spcBef>
                        <a:spcAft>
                          <a:spcPct val="0"/>
                        </a:spcAft>
                        <a:buFont typeface="Arial" charset="0"/>
                        <a:defRPr>
                          <a:solidFill>
                            <a:schemeClr val="tx1"/>
                          </a:solidFill>
                          <a:latin typeface="Calibri"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NZ" altLang="en-US" sz="1400" b="0" i="0" u="none" strike="noStrike" cap="none" normalizeH="0" baseline="0">
                        <a:ln>
                          <a:noFill/>
                        </a:ln>
                        <a:solidFill>
                          <a:srgbClr val="000000"/>
                        </a:solidFill>
                        <a:effectLst/>
                        <a:latin typeface="Calibri" charset="0"/>
                        <a:ea typeface="Arial"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E3EA"/>
                    </a:solidFill>
                  </a:tcPr>
                </a:tc>
              </a:tr>
              <a:tr h="795463">
                <a:tc>
                  <a:txBody>
                    <a:bodyPr/>
                    <a:lstStyle>
                      <a:lvl1pPr eaLnBrk="0" hangingPunct="0">
                        <a:spcBef>
                          <a:spcPct val="20000"/>
                        </a:spcBef>
                        <a:buFont typeface="Arial" charset="0"/>
                        <a:defRPr sz="2800">
                          <a:solidFill>
                            <a:schemeClr val="tx1"/>
                          </a:solidFill>
                          <a:latin typeface="Calibri" charset="0"/>
                        </a:defRPr>
                      </a:lvl1pPr>
                      <a:lvl2pPr marL="742950" indent="-285750" eaLnBrk="0" hangingPunct="0">
                        <a:spcBef>
                          <a:spcPct val="20000"/>
                        </a:spcBef>
                        <a:buFont typeface="Arial" charset="0"/>
                        <a:defRPr sz="2400">
                          <a:solidFill>
                            <a:schemeClr val="tx1"/>
                          </a:solidFill>
                          <a:latin typeface="Calibri" charset="0"/>
                        </a:defRPr>
                      </a:lvl2pPr>
                      <a:lvl3pPr marL="1143000" indent="-228600" eaLnBrk="0" hangingPunct="0">
                        <a:spcBef>
                          <a:spcPct val="20000"/>
                        </a:spcBef>
                        <a:buFont typeface="Arial" charset="0"/>
                        <a:defRPr sz="2000">
                          <a:solidFill>
                            <a:schemeClr val="tx1"/>
                          </a:solidFill>
                          <a:latin typeface="Calibri" charset="0"/>
                        </a:defRPr>
                      </a:lvl3pPr>
                      <a:lvl4pPr marL="1600200" indent="-228600" eaLnBrk="0" hangingPunct="0">
                        <a:spcBef>
                          <a:spcPct val="20000"/>
                        </a:spcBef>
                        <a:buFont typeface="Arial" charset="0"/>
                        <a:defRPr>
                          <a:solidFill>
                            <a:schemeClr val="tx1"/>
                          </a:solidFill>
                          <a:latin typeface="Calibri" charset="0"/>
                        </a:defRPr>
                      </a:lvl4pPr>
                      <a:lvl5pPr marL="2057400" indent="-228600" eaLnBrk="0" hangingPunct="0">
                        <a:spcBef>
                          <a:spcPct val="20000"/>
                        </a:spcBef>
                        <a:buFont typeface="Arial" charset="0"/>
                        <a:defRPr>
                          <a:solidFill>
                            <a:schemeClr val="tx1"/>
                          </a:solidFill>
                          <a:latin typeface="Calibri" charset="0"/>
                        </a:defRPr>
                      </a:lvl5pPr>
                      <a:lvl6pPr marL="2514600" indent="-228600" eaLnBrk="0" fontAlgn="base" hangingPunct="0">
                        <a:spcBef>
                          <a:spcPct val="20000"/>
                        </a:spcBef>
                        <a:spcAft>
                          <a:spcPct val="0"/>
                        </a:spcAft>
                        <a:buFont typeface="Arial" charset="0"/>
                        <a:defRPr>
                          <a:solidFill>
                            <a:schemeClr val="tx1"/>
                          </a:solidFill>
                          <a:latin typeface="Calibri" charset="0"/>
                        </a:defRPr>
                      </a:lvl6pPr>
                      <a:lvl7pPr marL="2971800" indent="-228600" eaLnBrk="0" fontAlgn="base" hangingPunct="0">
                        <a:spcBef>
                          <a:spcPct val="20000"/>
                        </a:spcBef>
                        <a:spcAft>
                          <a:spcPct val="0"/>
                        </a:spcAft>
                        <a:buFont typeface="Arial" charset="0"/>
                        <a:defRPr>
                          <a:solidFill>
                            <a:schemeClr val="tx1"/>
                          </a:solidFill>
                          <a:latin typeface="Calibri" charset="0"/>
                        </a:defRPr>
                      </a:lvl7pPr>
                      <a:lvl8pPr marL="3429000" indent="-228600" eaLnBrk="0" fontAlgn="base" hangingPunct="0">
                        <a:spcBef>
                          <a:spcPct val="20000"/>
                        </a:spcBef>
                        <a:spcAft>
                          <a:spcPct val="0"/>
                        </a:spcAft>
                        <a:buFont typeface="Arial" charset="0"/>
                        <a:defRPr>
                          <a:solidFill>
                            <a:schemeClr val="tx1"/>
                          </a:solidFill>
                          <a:latin typeface="Calibri" charset="0"/>
                        </a:defRPr>
                      </a:lvl8pPr>
                      <a:lvl9pPr marL="3886200" indent="-228600" eaLnBrk="0" fontAlgn="base" hangingPunct="0">
                        <a:spcBef>
                          <a:spcPct val="20000"/>
                        </a:spcBef>
                        <a:spcAft>
                          <a:spcPct val="0"/>
                        </a:spcAft>
                        <a:buFont typeface="Arial" charset="0"/>
                        <a:defRPr>
                          <a:solidFill>
                            <a:schemeClr val="tx1"/>
                          </a:solidFill>
                          <a:latin typeface="Calibri"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NZ" altLang="en-US" sz="1200" b="0" i="0" u="none" strike="noStrike" cap="none" normalizeH="0" baseline="0">
                          <a:ln>
                            <a:noFill/>
                          </a:ln>
                          <a:solidFill>
                            <a:srgbClr val="000000"/>
                          </a:solidFill>
                          <a:effectLst/>
                          <a:latin typeface="Calibri" charset="0"/>
                          <a:ea typeface="Arial" charset="0"/>
                          <a:cs typeface="Arial" charset="0"/>
                        </a:rPr>
                        <a:t>How do we promote professional dialogue?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F1F5"/>
                    </a:solidFill>
                  </a:tcPr>
                </a:tc>
                <a:tc>
                  <a:txBody>
                    <a:bodyPr/>
                    <a:lstStyle>
                      <a:lvl1pPr eaLnBrk="0" hangingPunct="0">
                        <a:spcBef>
                          <a:spcPct val="20000"/>
                        </a:spcBef>
                        <a:buFont typeface="Arial" charset="0"/>
                        <a:defRPr sz="2800">
                          <a:solidFill>
                            <a:schemeClr val="tx1"/>
                          </a:solidFill>
                          <a:latin typeface="Calibri" charset="0"/>
                        </a:defRPr>
                      </a:lvl1pPr>
                      <a:lvl2pPr marL="742950" indent="-285750" eaLnBrk="0" hangingPunct="0">
                        <a:spcBef>
                          <a:spcPct val="20000"/>
                        </a:spcBef>
                        <a:buFont typeface="Arial" charset="0"/>
                        <a:defRPr sz="2400">
                          <a:solidFill>
                            <a:schemeClr val="tx1"/>
                          </a:solidFill>
                          <a:latin typeface="Calibri" charset="0"/>
                        </a:defRPr>
                      </a:lvl2pPr>
                      <a:lvl3pPr marL="1143000" indent="-228600" eaLnBrk="0" hangingPunct="0">
                        <a:spcBef>
                          <a:spcPct val="20000"/>
                        </a:spcBef>
                        <a:buFont typeface="Arial" charset="0"/>
                        <a:defRPr sz="2000">
                          <a:solidFill>
                            <a:schemeClr val="tx1"/>
                          </a:solidFill>
                          <a:latin typeface="Calibri" charset="0"/>
                        </a:defRPr>
                      </a:lvl3pPr>
                      <a:lvl4pPr marL="1600200" indent="-228600" eaLnBrk="0" hangingPunct="0">
                        <a:spcBef>
                          <a:spcPct val="20000"/>
                        </a:spcBef>
                        <a:buFont typeface="Arial" charset="0"/>
                        <a:defRPr>
                          <a:solidFill>
                            <a:schemeClr val="tx1"/>
                          </a:solidFill>
                          <a:latin typeface="Calibri" charset="0"/>
                        </a:defRPr>
                      </a:lvl4pPr>
                      <a:lvl5pPr marL="2057400" indent="-228600" eaLnBrk="0" hangingPunct="0">
                        <a:spcBef>
                          <a:spcPct val="20000"/>
                        </a:spcBef>
                        <a:buFont typeface="Arial" charset="0"/>
                        <a:defRPr>
                          <a:solidFill>
                            <a:schemeClr val="tx1"/>
                          </a:solidFill>
                          <a:latin typeface="Calibri" charset="0"/>
                        </a:defRPr>
                      </a:lvl5pPr>
                      <a:lvl6pPr marL="2514600" indent="-228600" eaLnBrk="0" fontAlgn="base" hangingPunct="0">
                        <a:spcBef>
                          <a:spcPct val="20000"/>
                        </a:spcBef>
                        <a:spcAft>
                          <a:spcPct val="0"/>
                        </a:spcAft>
                        <a:buFont typeface="Arial" charset="0"/>
                        <a:defRPr>
                          <a:solidFill>
                            <a:schemeClr val="tx1"/>
                          </a:solidFill>
                          <a:latin typeface="Calibri" charset="0"/>
                        </a:defRPr>
                      </a:lvl6pPr>
                      <a:lvl7pPr marL="2971800" indent="-228600" eaLnBrk="0" fontAlgn="base" hangingPunct="0">
                        <a:spcBef>
                          <a:spcPct val="20000"/>
                        </a:spcBef>
                        <a:spcAft>
                          <a:spcPct val="0"/>
                        </a:spcAft>
                        <a:buFont typeface="Arial" charset="0"/>
                        <a:defRPr>
                          <a:solidFill>
                            <a:schemeClr val="tx1"/>
                          </a:solidFill>
                          <a:latin typeface="Calibri" charset="0"/>
                        </a:defRPr>
                      </a:lvl7pPr>
                      <a:lvl8pPr marL="3429000" indent="-228600" eaLnBrk="0" fontAlgn="base" hangingPunct="0">
                        <a:spcBef>
                          <a:spcPct val="20000"/>
                        </a:spcBef>
                        <a:spcAft>
                          <a:spcPct val="0"/>
                        </a:spcAft>
                        <a:buFont typeface="Arial" charset="0"/>
                        <a:defRPr>
                          <a:solidFill>
                            <a:schemeClr val="tx1"/>
                          </a:solidFill>
                          <a:latin typeface="Calibri" charset="0"/>
                        </a:defRPr>
                      </a:lvl8pPr>
                      <a:lvl9pPr marL="3886200" indent="-228600" eaLnBrk="0" fontAlgn="base" hangingPunct="0">
                        <a:spcBef>
                          <a:spcPct val="20000"/>
                        </a:spcBef>
                        <a:spcAft>
                          <a:spcPct val="0"/>
                        </a:spcAft>
                        <a:buFont typeface="Arial" charset="0"/>
                        <a:defRPr>
                          <a:solidFill>
                            <a:schemeClr val="tx1"/>
                          </a:solidFill>
                          <a:latin typeface="Calibri"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NZ" altLang="en-US" sz="1400" b="0" i="0" u="none" strike="noStrike" cap="none" normalizeH="0" baseline="0">
                        <a:ln>
                          <a:noFill/>
                        </a:ln>
                        <a:solidFill>
                          <a:srgbClr val="000000"/>
                        </a:solidFill>
                        <a:effectLst/>
                        <a:latin typeface="Calibri" charset="0"/>
                        <a:ea typeface="Arial"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F1F5"/>
                    </a:solidFill>
                  </a:tcPr>
                </a:tc>
                <a:tc>
                  <a:txBody>
                    <a:bodyPr/>
                    <a:lstStyle>
                      <a:lvl1pPr eaLnBrk="0" hangingPunct="0">
                        <a:spcBef>
                          <a:spcPct val="20000"/>
                        </a:spcBef>
                        <a:buFont typeface="Arial" charset="0"/>
                        <a:defRPr sz="2800">
                          <a:solidFill>
                            <a:schemeClr val="tx1"/>
                          </a:solidFill>
                          <a:latin typeface="Calibri" charset="0"/>
                        </a:defRPr>
                      </a:lvl1pPr>
                      <a:lvl2pPr marL="742950" indent="-285750" eaLnBrk="0" hangingPunct="0">
                        <a:spcBef>
                          <a:spcPct val="20000"/>
                        </a:spcBef>
                        <a:buFont typeface="Arial" charset="0"/>
                        <a:defRPr sz="2400">
                          <a:solidFill>
                            <a:schemeClr val="tx1"/>
                          </a:solidFill>
                          <a:latin typeface="Calibri" charset="0"/>
                        </a:defRPr>
                      </a:lvl2pPr>
                      <a:lvl3pPr marL="1143000" indent="-228600" eaLnBrk="0" hangingPunct="0">
                        <a:spcBef>
                          <a:spcPct val="20000"/>
                        </a:spcBef>
                        <a:buFont typeface="Arial" charset="0"/>
                        <a:defRPr sz="2000">
                          <a:solidFill>
                            <a:schemeClr val="tx1"/>
                          </a:solidFill>
                          <a:latin typeface="Calibri" charset="0"/>
                        </a:defRPr>
                      </a:lvl3pPr>
                      <a:lvl4pPr marL="1600200" indent="-228600" eaLnBrk="0" hangingPunct="0">
                        <a:spcBef>
                          <a:spcPct val="20000"/>
                        </a:spcBef>
                        <a:buFont typeface="Arial" charset="0"/>
                        <a:defRPr>
                          <a:solidFill>
                            <a:schemeClr val="tx1"/>
                          </a:solidFill>
                          <a:latin typeface="Calibri" charset="0"/>
                        </a:defRPr>
                      </a:lvl4pPr>
                      <a:lvl5pPr marL="2057400" indent="-228600" eaLnBrk="0" hangingPunct="0">
                        <a:spcBef>
                          <a:spcPct val="20000"/>
                        </a:spcBef>
                        <a:buFont typeface="Arial" charset="0"/>
                        <a:defRPr>
                          <a:solidFill>
                            <a:schemeClr val="tx1"/>
                          </a:solidFill>
                          <a:latin typeface="Calibri" charset="0"/>
                        </a:defRPr>
                      </a:lvl5pPr>
                      <a:lvl6pPr marL="2514600" indent="-228600" eaLnBrk="0" fontAlgn="base" hangingPunct="0">
                        <a:spcBef>
                          <a:spcPct val="20000"/>
                        </a:spcBef>
                        <a:spcAft>
                          <a:spcPct val="0"/>
                        </a:spcAft>
                        <a:buFont typeface="Arial" charset="0"/>
                        <a:defRPr>
                          <a:solidFill>
                            <a:schemeClr val="tx1"/>
                          </a:solidFill>
                          <a:latin typeface="Calibri" charset="0"/>
                        </a:defRPr>
                      </a:lvl6pPr>
                      <a:lvl7pPr marL="2971800" indent="-228600" eaLnBrk="0" fontAlgn="base" hangingPunct="0">
                        <a:spcBef>
                          <a:spcPct val="20000"/>
                        </a:spcBef>
                        <a:spcAft>
                          <a:spcPct val="0"/>
                        </a:spcAft>
                        <a:buFont typeface="Arial" charset="0"/>
                        <a:defRPr>
                          <a:solidFill>
                            <a:schemeClr val="tx1"/>
                          </a:solidFill>
                          <a:latin typeface="Calibri" charset="0"/>
                        </a:defRPr>
                      </a:lvl7pPr>
                      <a:lvl8pPr marL="3429000" indent="-228600" eaLnBrk="0" fontAlgn="base" hangingPunct="0">
                        <a:spcBef>
                          <a:spcPct val="20000"/>
                        </a:spcBef>
                        <a:spcAft>
                          <a:spcPct val="0"/>
                        </a:spcAft>
                        <a:buFont typeface="Arial" charset="0"/>
                        <a:defRPr>
                          <a:solidFill>
                            <a:schemeClr val="tx1"/>
                          </a:solidFill>
                          <a:latin typeface="Calibri" charset="0"/>
                        </a:defRPr>
                      </a:lvl8pPr>
                      <a:lvl9pPr marL="3886200" indent="-228600" eaLnBrk="0" fontAlgn="base" hangingPunct="0">
                        <a:spcBef>
                          <a:spcPct val="20000"/>
                        </a:spcBef>
                        <a:spcAft>
                          <a:spcPct val="0"/>
                        </a:spcAft>
                        <a:buFont typeface="Arial" charset="0"/>
                        <a:defRPr>
                          <a:solidFill>
                            <a:schemeClr val="tx1"/>
                          </a:solidFill>
                          <a:latin typeface="Calibri"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NZ" altLang="en-US" sz="1400" b="0" i="0" u="none" strike="noStrike" cap="none" normalizeH="0" baseline="0">
                        <a:ln>
                          <a:noFill/>
                        </a:ln>
                        <a:solidFill>
                          <a:srgbClr val="000000"/>
                        </a:solidFill>
                        <a:effectLst/>
                        <a:latin typeface="Calibri" charset="0"/>
                        <a:ea typeface="Arial"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F1F5"/>
                    </a:solidFill>
                  </a:tcPr>
                </a:tc>
                <a:tc>
                  <a:txBody>
                    <a:bodyPr/>
                    <a:lstStyle>
                      <a:lvl1pPr eaLnBrk="0" hangingPunct="0">
                        <a:spcBef>
                          <a:spcPct val="20000"/>
                        </a:spcBef>
                        <a:buFont typeface="Arial" charset="0"/>
                        <a:defRPr sz="2800">
                          <a:solidFill>
                            <a:schemeClr val="tx1"/>
                          </a:solidFill>
                          <a:latin typeface="Calibri" charset="0"/>
                        </a:defRPr>
                      </a:lvl1pPr>
                      <a:lvl2pPr marL="742950" indent="-285750" eaLnBrk="0" hangingPunct="0">
                        <a:spcBef>
                          <a:spcPct val="20000"/>
                        </a:spcBef>
                        <a:buFont typeface="Arial" charset="0"/>
                        <a:defRPr sz="2400">
                          <a:solidFill>
                            <a:schemeClr val="tx1"/>
                          </a:solidFill>
                          <a:latin typeface="Calibri" charset="0"/>
                        </a:defRPr>
                      </a:lvl2pPr>
                      <a:lvl3pPr marL="1143000" indent="-228600" eaLnBrk="0" hangingPunct="0">
                        <a:spcBef>
                          <a:spcPct val="20000"/>
                        </a:spcBef>
                        <a:buFont typeface="Arial" charset="0"/>
                        <a:defRPr sz="2000">
                          <a:solidFill>
                            <a:schemeClr val="tx1"/>
                          </a:solidFill>
                          <a:latin typeface="Calibri" charset="0"/>
                        </a:defRPr>
                      </a:lvl3pPr>
                      <a:lvl4pPr marL="1600200" indent="-228600" eaLnBrk="0" hangingPunct="0">
                        <a:spcBef>
                          <a:spcPct val="20000"/>
                        </a:spcBef>
                        <a:buFont typeface="Arial" charset="0"/>
                        <a:defRPr>
                          <a:solidFill>
                            <a:schemeClr val="tx1"/>
                          </a:solidFill>
                          <a:latin typeface="Calibri" charset="0"/>
                        </a:defRPr>
                      </a:lvl4pPr>
                      <a:lvl5pPr marL="2057400" indent="-228600" eaLnBrk="0" hangingPunct="0">
                        <a:spcBef>
                          <a:spcPct val="20000"/>
                        </a:spcBef>
                        <a:buFont typeface="Arial" charset="0"/>
                        <a:defRPr>
                          <a:solidFill>
                            <a:schemeClr val="tx1"/>
                          </a:solidFill>
                          <a:latin typeface="Calibri" charset="0"/>
                        </a:defRPr>
                      </a:lvl5pPr>
                      <a:lvl6pPr marL="2514600" indent="-228600" eaLnBrk="0" fontAlgn="base" hangingPunct="0">
                        <a:spcBef>
                          <a:spcPct val="20000"/>
                        </a:spcBef>
                        <a:spcAft>
                          <a:spcPct val="0"/>
                        </a:spcAft>
                        <a:buFont typeface="Arial" charset="0"/>
                        <a:defRPr>
                          <a:solidFill>
                            <a:schemeClr val="tx1"/>
                          </a:solidFill>
                          <a:latin typeface="Calibri" charset="0"/>
                        </a:defRPr>
                      </a:lvl6pPr>
                      <a:lvl7pPr marL="2971800" indent="-228600" eaLnBrk="0" fontAlgn="base" hangingPunct="0">
                        <a:spcBef>
                          <a:spcPct val="20000"/>
                        </a:spcBef>
                        <a:spcAft>
                          <a:spcPct val="0"/>
                        </a:spcAft>
                        <a:buFont typeface="Arial" charset="0"/>
                        <a:defRPr>
                          <a:solidFill>
                            <a:schemeClr val="tx1"/>
                          </a:solidFill>
                          <a:latin typeface="Calibri" charset="0"/>
                        </a:defRPr>
                      </a:lvl7pPr>
                      <a:lvl8pPr marL="3429000" indent="-228600" eaLnBrk="0" fontAlgn="base" hangingPunct="0">
                        <a:spcBef>
                          <a:spcPct val="20000"/>
                        </a:spcBef>
                        <a:spcAft>
                          <a:spcPct val="0"/>
                        </a:spcAft>
                        <a:buFont typeface="Arial" charset="0"/>
                        <a:defRPr>
                          <a:solidFill>
                            <a:schemeClr val="tx1"/>
                          </a:solidFill>
                          <a:latin typeface="Calibri" charset="0"/>
                        </a:defRPr>
                      </a:lvl8pPr>
                      <a:lvl9pPr marL="3886200" indent="-228600" eaLnBrk="0" fontAlgn="base" hangingPunct="0">
                        <a:spcBef>
                          <a:spcPct val="20000"/>
                        </a:spcBef>
                        <a:spcAft>
                          <a:spcPct val="0"/>
                        </a:spcAft>
                        <a:buFont typeface="Arial" charset="0"/>
                        <a:defRPr>
                          <a:solidFill>
                            <a:schemeClr val="tx1"/>
                          </a:solidFill>
                          <a:latin typeface="Calibri"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NZ" altLang="en-US" sz="1400" b="0" i="0" u="none" strike="noStrike" cap="none" normalizeH="0" baseline="0">
                        <a:ln>
                          <a:noFill/>
                        </a:ln>
                        <a:solidFill>
                          <a:srgbClr val="000000"/>
                        </a:solidFill>
                        <a:effectLst/>
                        <a:latin typeface="Calibri" charset="0"/>
                        <a:ea typeface="Arial"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F1F5"/>
                    </a:solidFill>
                  </a:tcPr>
                </a:tc>
                <a:tc>
                  <a:txBody>
                    <a:bodyPr/>
                    <a:lstStyle>
                      <a:lvl1pPr eaLnBrk="0" hangingPunct="0">
                        <a:spcBef>
                          <a:spcPct val="20000"/>
                        </a:spcBef>
                        <a:buFont typeface="Arial" charset="0"/>
                        <a:defRPr sz="2800">
                          <a:solidFill>
                            <a:schemeClr val="tx1"/>
                          </a:solidFill>
                          <a:latin typeface="Calibri" charset="0"/>
                        </a:defRPr>
                      </a:lvl1pPr>
                      <a:lvl2pPr marL="742950" indent="-285750" eaLnBrk="0" hangingPunct="0">
                        <a:spcBef>
                          <a:spcPct val="20000"/>
                        </a:spcBef>
                        <a:buFont typeface="Arial" charset="0"/>
                        <a:defRPr sz="2400">
                          <a:solidFill>
                            <a:schemeClr val="tx1"/>
                          </a:solidFill>
                          <a:latin typeface="Calibri" charset="0"/>
                        </a:defRPr>
                      </a:lvl2pPr>
                      <a:lvl3pPr marL="1143000" indent="-228600" eaLnBrk="0" hangingPunct="0">
                        <a:spcBef>
                          <a:spcPct val="20000"/>
                        </a:spcBef>
                        <a:buFont typeface="Arial" charset="0"/>
                        <a:defRPr sz="2000">
                          <a:solidFill>
                            <a:schemeClr val="tx1"/>
                          </a:solidFill>
                          <a:latin typeface="Calibri" charset="0"/>
                        </a:defRPr>
                      </a:lvl3pPr>
                      <a:lvl4pPr marL="1600200" indent="-228600" eaLnBrk="0" hangingPunct="0">
                        <a:spcBef>
                          <a:spcPct val="20000"/>
                        </a:spcBef>
                        <a:buFont typeface="Arial" charset="0"/>
                        <a:defRPr>
                          <a:solidFill>
                            <a:schemeClr val="tx1"/>
                          </a:solidFill>
                          <a:latin typeface="Calibri" charset="0"/>
                        </a:defRPr>
                      </a:lvl4pPr>
                      <a:lvl5pPr marL="2057400" indent="-228600" eaLnBrk="0" hangingPunct="0">
                        <a:spcBef>
                          <a:spcPct val="20000"/>
                        </a:spcBef>
                        <a:buFont typeface="Arial" charset="0"/>
                        <a:defRPr>
                          <a:solidFill>
                            <a:schemeClr val="tx1"/>
                          </a:solidFill>
                          <a:latin typeface="Calibri" charset="0"/>
                        </a:defRPr>
                      </a:lvl5pPr>
                      <a:lvl6pPr marL="2514600" indent="-228600" eaLnBrk="0" fontAlgn="base" hangingPunct="0">
                        <a:spcBef>
                          <a:spcPct val="20000"/>
                        </a:spcBef>
                        <a:spcAft>
                          <a:spcPct val="0"/>
                        </a:spcAft>
                        <a:buFont typeface="Arial" charset="0"/>
                        <a:defRPr>
                          <a:solidFill>
                            <a:schemeClr val="tx1"/>
                          </a:solidFill>
                          <a:latin typeface="Calibri" charset="0"/>
                        </a:defRPr>
                      </a:lvl6pPr>
                      <a:lvl7pPr marL="2971800" indent="-228600" eaLnBrk="0" fontAlgn="base" hangingPunct="0">
                        <a:spcBef>
                          <a:spcPct val="20000"/>
                        </a:spcBef>
                        <a:spcAft>
                          <a:spcPct val="0"/>
                        </a:spcAft>
                        <a:buFont typeface="Arial" charset="0"/>
                        <a:defRPr>
                          <a:solidFill>
                            <a:schemeClr val="tx1"/>
                          </a:solidFill>
                          <a:latin typeface="Calibri" charset="0"/>
                        </a:defRPr>
                      </a:lvl7pPr>
                      <a:lvl8pPr marL="3429000" indent="-228600" eaLnBrk="0" fontAlgn="base" hangingPunct="0">
                        <a:spcBef>
                          <a:spcPct val="20000"/>
                        </a:spcBef>
                        <a:spcAft>
                          <a:spcPct val="0"/>
                        </a:spcAft>
                        <a:buFont typeface="Arial" charset="0"/>
                        <a:defRPr>
                          <a:solidFill>
                            <a:schemeClr val="tx1"/>
                          </a:solidFill>
                          <a:latin typeface="Calibri" charset="0"/>
                        </a:defRPr>
                      </a:lvl8pPr>
                      <a:lvl9pPr marL="3886200" indent="-228600" eaLnBrk="0" fontAlgn="base" hangingPunct="0">
                        <a:spcBef>
                          <a:spcPct val="20000"/>
                        </a:spcBef>
                        <a:spcAft>
                          <a:spcPct val="0"/>
                        </a:spcAft>
                        <a:buFont typeface="Arial" charset="0"/>
                        <a:defRPr>
                          <a:solidFill>
                            <a:schemeClr val="tx1"/>
                          </a:solidFill>
                          <a:latin typeface="Calibri"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NZ" altLang="en-US" sz="1400" b="0" i="0" u="none" strike="noStrike" cap="none" normalizeH="0" baseline="0">
                        <a:ln>
                          <a:noFill/>
                        </a:ln>
                        <a:solidFill>
                          <a:srgbClr val="000000"/>
                        </a:solidFill>
                        <a:effectLst/>
                        <a:latin typeface="Calibri" charset="0"/>
                        <a:ea typeface="Arial"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F1F5"/>
                    </a:solidFill>
                  </a:tcPr>
                </a:tc>
              </a:tr>
              <a:tr h="615842">
                <a:tc>
                  <a:txBody>
                    <a:bodyPr/>
                    <a:lstStyle>
                      <a:lvl1pPr eaLnBrk="0" hangingPunct="0">
                        <a:spcBef>
                          <a:spcPct val="20000"/>
                        </a:spcBef>
                        <a:buFont typeface="Arial" charset="0"/>
                        <a:defRPr sz="2800">
                          <a:solidFill>
                            <a:schemeClr val="tx1"/>
                          </a:solidFill>
                          <a:latin typeface="Calibri" charset="0"/>
                        </a:defRPr>
                      </a:lvl1pPr>
                      <a:lvl2pPr marL="742950" indent="-285750" eaLnBrk="0" hangingPunct="0">
                        <a:spcBef>
                          <a:spcPct val="20000"/>
                        </a:spcBef>
                        <a:buFont typeface="Arial" charset="0"/>
                        <a:defRPr sz="2400">
                          <a:solidFill>
                            <a:schemeClr val="tx1"/>
                          </a:solidFill>
                          <a:latin typeface="Calibri" charset="0"/>
                        </a:defRPr>
                      </a:lvl2pPr>
                      <a:lvl3pPr marL="1143000" indent="-228600" eaLnBrk="0" hangingPunct="0">
                        <a:spcBef>
                          <a:spcPct val="20000"/>
                        </a:spcBef>
                        <a:buFont typeface="Arial" charset="0"/>
                        <a:defRPr sz="2000">
                          <a:solidFill>
                            <a:schemeClr val="tx1"/>
                          </a:solidFill>
                          <a:latin typeface="Calibri" charset="0"/>
                        </a:defRPr>
                      </a:lvl3pPr>
                      <a:lvl4pPr marL="1600200" indent="-228600" eaLnBrk="0" hangingPunct="0">
                        <a:spcBef>
                          <a:spcPct val="20000"/>
                        </a:spcBef>
                        <a:buFont typeface="Arial" charset="0"/>
                        <a:defRPr>
                          <a:solidFill>
                            <a:schemeClr val="tx1"/>
                          </a:solidFill>
                          <a:latin typeface="Calibri" charset="0"/>
                        </a:defRPr>
                      </a:lvl4pPr>
                      <a:lvl5pPr marL="2057400" indent="-228600" eaLnBrk="0" hangingPunct="0">
                        <a:spcBef>
                          <a:spcPct val="20000"/>
                        </a:spcBef>
                        <a:buFont typeface="Arial" charset="0"/>
                        <a:defRPr>
                          <a:solidFill>
                            <a:schemeClr val="tx1"/>
                          </a:solidFill>
                          <a:latin typeface="Calibri" charset="0"/>
                        </a:defRPr>
                      </a:lvl5pPr>
                      <a:lvl6pPr marL="2514600" indent="-228600" eaLnBrk="0" fontAlgn="base" hangingPunct="0">
                        <a:spcBef>
                          <a:spcPct val="20000"/>
                        </a:spcBef>
                        <a:spcAft>
                          <a:spcPct val="0"/>
                        </a:spcAft>
                        <a:buFont typeface="Arial" charset="0"/>
                        <a:defRPr>
                          <a:solidFill>
                            <a:schemeClr val="tx1"/>
                          </a:solidFill>
                          <a:latin typeface="Calibri" charset="0"/>
                        </a:defRPr>
                      </a:lvl6pPr>
                      <a:lvl7pPr marL="2971800" indent="-228600" eaLnBrk="0" fontAlgn="base" hangingPunct="0">
                        <a:spcBef>
                          <a:spcPct val="20000"/>
                        </a:spcBef>
                        <a:spcAft>
                          <a:spcPct val="0"/>
                        </a:spcAft>
                        <a:buFont typeface="Arial" charset="0"/>
                        <a:defRPr>
                          <a:solidFill>
                            <a:schemeClr val="tx1"/>
                          </a:solidFill>
                          <a:latin typeface="Calibri" charset="0"/>
                        </a:defRPr>
                      </a:lvl7pPr>
                      <a:lvl8pPr marL="3429000" indent="-228600" eaLnBrk="0" fontAlgn="base" hangingPunct="0">
                        <a:spcBef>
                          <a:spcPct val="20000"/>
                        </a:spcBef>
                        <a:spcAft>
                          <a:spcPct val="0"/>
                        </a:spcAft>
                        <a:buFont typeface="Arial" charset="0"/>
                        <a:defRPr>
                          <a:solidFill>
                            <a:schemeClr val="tx1"/>
                          </a:solidFill>
                          <a:latin typeface="Calibri" charset="0"/>
                        </a:defRPr>
                      </a:lvl8pPr>
                      <a:lvl9pPr marL="3886200" indent="-228600" eaLnBrk="0" fontAlgn="base" hangingPunct="0">
                        <a:spcBef>
                          <a:spcPct val="20000"/>
                        </a:spcBef>
                        <a:spcAft>
                          <a:spcPct val="0"/>
                        </a:spcAft>
                        <a:buFont typeface="Arial" charset="0"/>
                        <a:defRPr>
                          <a:solidFill>
                            <a:schemeClr val="tx1"/>
                          </a:solidFill>
                          <a:latin typeface="Calibri"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NZ" altLang="en-US" sz="1200" b="0" i="0" u="none" strike="noStrike" cap="none" normalizeH="0" baseline="0">
                          <a:ln>
                            <a:noFill/>
                          </a:ln>
                          <a:solidFill>
                            <a:srgbClr val="000000"/>
                          </a:solidFill>
                          <a:effectLst/>
                          <a:latin typeface="Calibri" charset="0"/>
                          <a:ea typeface="Arial" charset="0"/>
                          <a:cs typeface="Arial" charset="0"/>
                        </a:rPr>
                        <a:t>How do we deepen teacher knowledge?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E3EA"/>
                    </a:solidFill>
                  </a:tcPr>
                </a:tc>
                <a:tc>
                  <a:txBody>
                    <a:bodyPr/>
                    <a:lstStyle>
                      <a:lvl1pPr eaLnBrk="0" hangingPunct="0">
                        <a:spcBef>
                          <a:spcPct val="20000"/>
                        </a:spcBef>
                        <a:buFont typeface="Arial" charset="0"/>
                        <a:defRPr sz="2800">
                          <a:solidFill>
                            <a:schemeClr val="tx1"/>
                          </a:solidFill>
                          <a:latin typeface="Calibri" charset="0"/>
                        </a:defRPr>
                      </a:lvl1pPr>
                      <a:lvl2pPr marL="742950" indent="-285750" eaLnBrk="0" hangingPunct="0">
                        <a:spcBef>
                          <a:spcPct val="20000"/>
                        </a:spcBef>
                        <a:buFont typeface="Arial" charset="0"/>
                        <a:defRPr sz="2400">
                          <a:solidFill>
                            <a:schemeClr val="tx1"/>
                          </a:solidFill>
                          <a:latin typeface="Calibri" charset="0"/>
                        </a:defRPr>
                      </a:lvl2pPr>
                      <a:lvl3pPr marL="1143000" indent="-228600" eaLnBrk="0" hangingPunct="0">
                        <a:spcBef>
                          <a:spcPct val="20000"/>
                        </a:spcBef>
                        <a:buFont typeface="Arial" charset="0"/>
                        <a:defRPr sz="2000">
                          <a:solidFill>
                            <a:schemeClr val="tx1"/>
                          </a:solidFill>
                          <a:latin typeface="Calibri" charset="0"/>
                        </a:defRPr>
                      </a:lvl3pPr>
                      <a:lvl4pPr marL="1600200" indent="-228600" eaLnBrk="0" hangingPunct="0">
                        <a:spcBef>
                          <a:spcPct val="20000"/>
                        </a:spcBef>
                        <a:buFont typeface="Arial" charset="0"/>
                        <a:defRPr>
                          <a:solidFill>
                            <a:schemeClr val="tx1"/>
                          </a:solidFill>
                          <a:latin typeface="Calibri" charset="0"/>
                        </a:defRPr>
                      </a:lvl4pPr>
                      <a:lvl5pPr marL="2057400" indent="-228600" eaLnBrk="0" hangingPunct="0">
                        <a:spcBef>
                          <a:spcPct val="20000"/>
                        </a:spcBef>
                        <a:buFont typeface="Arial" charset="0"/>
                        <a:defRPr>
                          <a:solidFill>
                            <a:schemeClr val="tx1"/>
                          </a:solidFill>
                          <a:latin typeface="Calibri" charset="0"/>
                        </a:defRPr>
                      </a:lvl5pPr>
                      <a:lvl6pPr marL="2514600" indent="-228600" eaLnBrk="0" fontAlgn="base" hangingPunct="0">
                        <a:spcBef>
                          <a:spcPct val="20000"/>
                        </a:spcBef>
                        <a:spcAft>
                          <a:spcPct val="0"/>
                        </a:spcAft>
                        <a:buFont typeface="Arial" charset="0"/>
                        <a:defRPr>
                          <a:solidFill>
                            <a:schemeClr val="tx1"/>
                          </a:solidFill>
                          <a:latin typeface="Calibri" charset="0"/>
                        </a:defRPr>
                      </a:lvl6pPr>
                      <a:lvl7pPr marL="2971800" indent="-228600" eaLnBrk="0" fontAlgn="base" hangingPunct="0">
                        <a:spcBef>
                          <a:spcPct val="20000"/>
                        </a:spcBef>
                        <a:spcAft>
                          <a:spcPct val="0"/>
                        </a:spcAft>
                        <a:buFont typeface="Arial" charset="0"/>
                        <a:defRPr>
                          <a:solidFill>
                            <a:schemeClr val="tx1"/>
                          </a:solidFill>
                          <a:latin typeface="Calibri" charset="0"/>
                        </a:defRPr>
                      </a:lvl7pPr>
                      <a:lvl8pPr marL="3429000" indent="-228600" eaLnBrk="0" fontAlgn="base" hangingPunct="0">
                        <a:spcBef>
                          <a:spcPct val="20000"/>
                        </a:spcBef>
                        <a:spcAft>
                          <a:spcPct val="0"/>
                        </a:spcAft>
                        <a:buFont typeface="Arial" charset="0"/>
                        <a:defRPr>
                          <a:solidFill>
                            <a:schemeClr val="tx1"/>
                          </a:solidFill>
                          <a:latin typeface="Calibri" charset="0"/>
                        </a:defRPr>
                      </a:lvl8pPr>
                      <a:lvl9pPr marL="3886200" indent="-228600" eaLnBrk="0" fontAlgn="base" hangingPunct="0">
                        <a:spcBef>
                          <a:spcPct val="20000"/>
                        </a:spcBef>
                        <a:spcAft>
                          <a:spcPct val="0"/>
                        </a:spcAft>
                        <a:buFont typeface="Arial" charset="0"/>
                        <a:defRPr>
                          <a:solidFill>
                            <a:schemeClr val="tx1"/>
                          </a:solidFill>
                          <a:latin typeface="Calibri"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NZ" altLang="en-US" sz="1400" b="0" i="0" u="none" strike="noStrike" cap="none" normalizeH="0" baseline="0">
                        <a:ln>
                          <a:noFill/>
                        </a:ln>
                        <a:solidFill>
                          <a:srgbClr val="000000"/>
                        </a:solidFill>
                        <a:effectLst/>
                        <a:latin typeface="Calibri" charset="0"/>
                        <a:ea typeface="Arial"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E3EA"/>
                    </a:solidFill>
                  </a:tcPr>
                </a:tc>
                <a:tc>
                  <a:txBody>
                    <a:bodyPr/>
                    <a:lstStyle>
                      <a:lvl1pPr eaLnBrk="0" hangingPunct="0">
                        <a:spcBef>
                          <a:spcPct val="20000"/>
                        </a:spcBef>
                        <a:buFont typeface="Arial" charset="0"/>
                        <a:defRPr sz="2800">
                          <a:solidFill>
                            <a:schemeClr val="tx1"/>
                          </a:solidFill>
                          <a:latin typeface="Calibri" charset="0"/>
                        </a:defRPr>
                      </a:lvl1pPr>
                      <a:lvl2pPr marL="742950" indent="-285750" eaLnBrk="0" hangingPunct="0">
                        <a:spcBef>
                          <a:spcPct val="20000"/>
                        </a:spcBef>
                        <a:buFont typeface="Arial" charset="0"/>
                        <a:defRPr sz="2400">
                          <a:solidFill>
                            <a:schemeClr val="tx1"/>
                          </a:solidFill>
                          <a:latin typeface="Calibri" charset="0"/>
                        </a:defRPr>
                      </a:lvl2pPr>
                      <a:lvl3pPr marL="1143000" indent="-228600" eaLnBrk="0" hangingPunct="0">
                        <a:spcBef>
                          <a:spcPct val="20000"/>
                        </a:spcBef>
                        <a:buFont typeface="Arial" charset="0"/>
                        <a:defRPr sz="2000">
                          <a:solidFill>
                            <a:schemeClr val="tx1"/>
                          </a:solidFill>
                          <a:latin typeface="Calibri" charset="0"/>
                        </a:defRPr>
                      </a:lvl3pPr>
                      <a:lvl4pPr marL="1600200" indent="-228600" eaLnBrk="0" hangingPunct="0">
                        <a:spcBef>
                          <a:spcPct val="20000"/>
                        </a:spcBef>
                        <a:buFont typeface="Arial" charset="0"/>
                        <a:defRPr>
                          <a:solidFill>
                            <a:schemeClr val="tx1"/>
                          </a:solidFill>
                          <a:latin typeface="Calibri" charset="0"/>
                        </a:defRPr>
                      </a:lvl4pPr>
                      <a:lvl5pPr marL="2057400" indent="-228600" eaLnBrk="0" hangingPunct="0">
                        <a:spcBef>
                          <a:spcPct val="20000"/>
                        </a:spcBef>
                        <a:buFont typeface="Arial" charset="0"/>
                        <a:defRPr>
                          <a:solidFill>
                            <a:schemeClr val="tx1"/>
                          </a:solidFill>
                          <a:latin typeface="Calibri" charset="0"/>
                        </a:defRPr>
                      </a:lvl5pPr>
                      <a:lvl6pPr marL="2514600" indent="-228600" eaLnBrk="0" fontAlgn="base" hangingPunct="0">
                        <a:spcBef>
                          <a:spcPct val="20000"/>
                        </a:spcBef>
                        <a:spcAft>
                          <a:spcPct val="0"/>
                        </a:spcAft>
                        <a:buFont typeface="Arial" charset="0"/>
                        <a:defRPr>
                          <a:solidFill>
                            <a:schemeClr val="tx1"/>
                          </a:solidFill>
                          <a:latin typeface="Calibri" charset="0"/>
                        </a:defRPr>
                      </a:lvl6pPr>
                      <a:lvl7pPr marL="2971800" indent="-228600" eaLnBrk="0" fontAlgn="base" hangingPunct="0">
                        <a:spcBef>
                          <a:spcPct val="20000"/>
                        </a:spcBef>
                        <a:spcAft>
                          <a:spcPct val="0"/>
                        </a:spcAft>
                        <a:buFont typeface="Arial" charset="0"/>
                        <a:defRPr>
                          <a:solidFill>
                            <a:schemeClr val="tx1"/>
                          </a:solidFill>
                          <a:latin typeface="Calibri" charset="0"/>
                        </a:defRPr>
                      </a:lvl7pPr>
                      <a:lvl8pPr marL="3429000" indent="-228600" eaLnBrk="0" fontAlgn="base" hangingPunct="0">
                        <a:spcBef>
                          <a:spcPct val="20000"/>
                        </a:spcBef>
                        <a:spcAft>
                          <a:spcPct val="0"/>
                        </a:spcAft>
                        <a:buFont typeface="Arial" charset="0"/>
                        <a:defRPr>
                          <a:solidFill>
                            <a:schemeClr val="tx1"/>
                          </a:solidFill>
                          <a:latin typeface="Calibri" charset="0"/>
                        </a:defRPr>
                      </a:lvl8pPr>
                      <a:lvl9pPr marL="3886200" indent="-228600" eaLnBrk="0" fontAlgn="base" hangingPunct="0">
                        <a:spcBef>
                          <a:spcPct val="20000"/>
                        </a:spcBef>
                        <a:spcAft>
                          <a:spcPct val="0"/>
                        </a:spcAft>
                        <a:buFont typeface="Arial" charset="0"/>
                        <a:defRPr>
                          <a:solidFill>
                            <a:schemeClr val="tx1"/>
                          </a:solidFill>
                          <a:latin typeface="Calibri"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NZ" altLang="en-US" sz="1400" b="0" i="0" u="none" strike="noStrike" cap="none" normalizeH="0" baseline="0">
                        <a:ln>
                          <a:noFill/>
                        </a:ln>
                        <a:solidFill>
                          <a:srgbClr val="000000"/>
                        </a:solidFill>
                        <a:effectLst/>
                        <a:latin typeface="Calibri" charset="0"/>
                        <a:ea typeface="Arial"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E3EA"/>
                    </a:solidFill>
                  </a:tcPr>
                </a:tc>
                <a:tc>
                  <a:txBody>
                    <a:bodyPr/>
                    <a:lstStyle>
                      <a:lvl1pPr eaLnBrk="0" hangingPunct="0">
                        <a:spcBef>
                          <a:spcPct val="20000"/>
                        </a:spcBef>
                        <a:buFont typeface="Arial" charset="0"/>
                        <a:defRPr sz="2800">
                          <a:solidFill>
                            <a:schemeClr val="tx1"/>
                          </a:solidFill>
                          <a:latin typeface="Calibri" charset="0"/>
                        </a:defRPr>
                      </a:lvl1pPr>
                      <a:lvl2pPr marL="742950" indent="-285750" eaLnBrk="0" hangingPunct="0">
                        <a:spcBef>
                          <a:spcPct val="20000"/>
                        </a:spcBef>
                        <a:buFont typeface="Arial" charset="0"/>
                        <a:defRPr sz="2400">
                          <a:solidFill>
                            <a:schemeClr val="tx1"/>
                          </a:solidFill>
                          <a:latin typeface="Calibri" charset="0"/>
                        </a:defRPr>
                      </a:lvl2pPr>
                      <a:lvl3pPr marL="1143000" indent="-228600" eaLnBrk="0" hangingPunct="0">
                        <a:spcBef>
                          <a:spcPct val="20000"/>
                        </a:spcBef>
                        <a:buFont typeface="Arial" charset="0"/>
                        <a:defRPr sz="2000">
                          <a:solidFill>
                            <a:schemeClr val="tx1"/>
                          </a:solidFill>
                          <a:latin typeface="Calibri" charset="0"/>
                        </a:defRPr>
                      </a:lvl3pPr>
                      <a:lvl4pPr marL="1600200" indent="-228600" eaLnBrk="0" hangingPunct="0">
                        <a:spcBef>
                          <a:spcPct val="20000"/>
                        </a:spcBef>
                        <a:buFont typeface="Arial" charset="0"/>
                        <a:defRPr>
                          <a:solidFill>
                            <a:schemeClr val="tx1"/>
                          </a:solidFill>
                          <a:latin typeface="Calibri" charset="0"/>
                        </a:defRPr>
                      </a:lvl4pPr>
                      <a:lvl5pPr marL="2057400" indent="-228600" eaLnBrk="0" hangingPunct="0">
                        <a:spcBef>
                          <a:spcPct val="20000"/>
                        </a:spcBef>
                        <a:buFont typeface="Arial" charset="0"/>
                        <a:defRPr>
                          <a:solidFill>
                            <a:schemeClr val="tx1"/>
                          </a:solidFill>
                          <a:latin typeface="Calibri" charset="0"/>
                        </a:defRPr>
                      </a:lvl5pPr>
                      <a:lvl6pPr marL="2514600" indent="-228600" eaLnBrk="0" fontAlgn="base" hangingPunct="0">
                        <a:spcBef>
                          <a:spcPct val="20000"/>
                        </a:spcBef>
                        <a:spcAft>
                          <a:spcPct val="0"/>
                        </a:spcAft>
                        <a:buFont typeface="Arial" charset="0"/>
                        <a:defRPr>
                          <a:solidFill>
                            <a:schemeClr val="tx1"/>
                          </a:solidFill>
                          <a:latin typeface="Calibri" charset="0"/>
                        </a:defRPr>
                      </a:lvl6pPr>
                      <a:lvl7pPr marL="2971800" indent="-228600" eaLnBrk="0" fontAlgn="base" hangingPunct="0">
                        <a:spcBef>
                          <a:spcPct val="20000"/>
                        </a:spcBef>
                        <a:spcAft>
                          <a:spcPct val="0"/>
                        </a:spcAft>
                        <a:buFont typeface="Arial" charset="0"/>
                        <a:defRPr>
                          <a:solidFill>
                            <a:schemeClr val="tx1"/>
                          </a:solidFill>
                          <a:latin typeface="Calibri" charset="0"/>
                        </a:defRPr>
                      </a:lvl7pPr>
                      <a:lvl8pPr marL="3429000" indent="-228600" eaLnBrk="0" fontAlgn="base" hangingPunct="0">
                        <a:spcBef>
                          <a:spcPct val="20000"/>
                        </a:spcBef>
                        <a:spcAft>
                          <a:spcPct val="0"/>
                        </a:spcAft>
                        <a:buFont typeface="Arial" charset="0"/>
                        <a:defRPr>
                          <a:solidFill>
                            <a:schemeClr val="tx1"/>
                          </a:solidFill>
                          <a:latin typeface="Calibri" charset="0"/>
                        </a:defRPr>
                      </a:lvl8pPr>
                      <a:lvl9pPr marL="3886200" indent="-228600" eaLnBrk="0" fontAlgn="base" hangingPunct="0">
                        <a:spcBef>
                          <a:spcPct val="20000"/>
                        </a:spcBef>
                        <a:spcAft>
                          <a:spcPct val="0"/>
                        </a:spcAft>
                        <a:buFont typeface="Arial" charset="0"/>
                        <a:defRPr>
                          <a:solidFill>
                            <a:schemeClr val="tx1"/>
                          </a:solidFill>
                          <a:latin typeface="Calibri"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NZ" altLang="en-US" sz="1400" b="0" i="0" u="none" strike="noStrike" cap="none" normalizeH="0" baseline="0">
                        <a:ln>
                          <a:noFill/>
                        </a:ln>
                        <a:solidFill>
                          <a:srgbClr val="000000"/>
                        </a:solidFill>
                        <a:effectLst/>
                        <a:latin typeface="Calibri" charset="0"/>
                        <a:ea typeface="Arial"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E3EA"/>
                    </a:solidFill>
                  </a:tcPr>
                </a:tc>
                <a:tc>
                  <a:txBody>
                    <a:bodyPr/>
                    <a:lstStyle>
                      <a:lvl1pPr eaLnBrk="0" hangingPunct="0">
                        <a:spcBef>
                          <a:spcPct val="20000"/>
                        </a:spcBef>
                        <a:buFont typeface="Arial" charset="0"/>
                        <a:defRPr sz="2800">
                          <a:solidFill>
                            <a:schemeClr val="tx1"/>
                          </a:solidFill>
                          <a:latin typeface="Calibri" charset="0"/>
                        </a:defRPr>
                      </a:lvl1pPr>
                      <a:lvl2pPr marL="742950" indent="-285750" eaLnBrk="0" hangingPunct="0">
                        <a:spcBef>
                          <a:spcPct val="20000"/>
                        </a:spcBef>
                        <a:buFont typeface="Arial" charset="0"/>
                        <a:defRPr sz="2400">
                          <a:solidFill>
                            <a:schemeClr val="tx1"/>
                          </a:solidFill>
                          <a:latin typeface="Calibri" charset="0"/>
                        </a:defRPr>
                      </a:lvl2pPr>
                      <a:lvl3pPr marL="1143000" indent="-228600" eaLnBrk="0" hangingPunct="0">
                        <a:spcBef>
                          <a:spcPct val="20000"/>
                        </a:spcBef>
                        <a:buFont typeface="Arial" charset="0"/>
                        <a:defRPr sz="2000">
                          <a:solidFill>
                            <a:schemeClr val="tx1"/>
                          </a:solidFill>
                          <a:latin typeface="Calibri" charset="0"/>
                        </a:defRPr>
                      </a:lvl3pPr>
                      <a:lvl4pPr marL="1600200" indent="-228600" eaLnBrk="0" hangingPunct="0">
                        <a:spcBef>
                          <a:spcPct val="20000"/>
                        </a:spcBef>
                        <a:buFont typeface="Arial" charset="0"/>
                        <a:defRPr>
                          <a:solidFill>
                            <a:schemeClr val="tx1"/>
                          </a:solidFill>
                          <a:latin typeface="Calibri" charset="0"/>
                        </a:defRPr>
                      </a:lvl4pPr>
                      <a:lvl5pPr marL="2057400" indent="-228600" eaLnBrk="0" hangingPunct="0">
                        <a:spcBef>
                          <a:spcPct val="20000"/>
                        </a:spcBef>
                        <a:buFont typeface="Arial" charset="0"/>
                        <a:defRPr>
                          <a:solidFill>
                            <a:schemeClr val="tx1"/>
                          </a:solidFill>
                          <a:latin typeface="Calibri" charset="0"/>
                        </a:defRPr>
                      </a:lvl5pPr>
                      <a:lvl6pPr marL="2514600" indent="-228600" eaLnBrk="0" fontAlgn="base" hangingPunct="0">
                        <a:spcBef>
                          <a:spcPct val="20000"/>
                        </a:spcBef>
                        <a:spcAft>
                          <a:spcPct val="0"/>
                        </a:spcAft>
                        <a:buFont typeface="Arial" charset="0"/>
                        <a:defRPr>
                          <a:solidFill>
                            <a:schemeClr val="tx1"/>
                          </a:solidFill>
                          <a:latin typeface="Calibri" charset="0"/>
                        </a:defRPr>
                      </a:lvl6pPr>
                      <a:lvl7pPr marL="2971800" indent="-228600" eaLnBrk="0" fontAlgn="base" hangingPunct="0">
                        <a:spcBef>
                          <a:spcPct val="20000"/>
                        </a:spcBef>
                        <a:spcAft>
                          <a:spcPct val="0"/>
                        </a:spcAft>
                        <a:buFont typeface="Arial" charset="0"/>
                        <a:defRPr>
                          <a:solidFill>
                            <a:schemeClr val="tx1"/>
                          </a:solidFill>
                          <a:latin typeface="Calibri" charset="0"/>
                        </a:defRPr>
                      </a:lvl7pPr>
                      <a:lvl8pPr marL="3429000" indent="-228600" eaLnBrk="0" fontAlgn="base" hangingPunct="0">
                        <a:spcBef>
                          <a:spcPct val="20000"/>
                        </a:spcBef>
                        <a:spcAft>
                          <a:spcPct val="0"/>
                        </a:spcAft>
                        <a:buFont typeface="Arial" charset="0"/>
                        <a:defRPr>
                          <a:solidFill>
                            <a:schemeClr val="tx1"/>
                          </a:solidFill>
                          <a:latin typeface="Calibri" charset="0"/>
                        </a:defRPr>
                      </a:lvl8pPr>
                      <a:lvl9pPr marL="3886200" indent="-228600" eaLnBrk="0" fontAlgn="base" hangingPunct="0">
                        <a:spcBef>
                          <a:spcPct val="20000"/>
                        </a:spcBef>
                        <a:spcAft>
                          <a:spcPct val="0"/>
                        </a:spcAft>
                        <a:buFont typeface="Arial" charset="0"/>
                        <a:defRPr>
                          <a:solidFill>
                            <a:schemeClr val="tx1"/>
                          </a:solidFill>
                          <a:latin typeface="Calibri"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NZ" altLang="en-US" sz="1400" b="0" i="0" u="none" strike="noStrike" cap="none" normalizeH="0" baseline="0">
                        <a:ln>
                          <a:noFill/>
                        </a:ln>
                        <a:solidFill>
                          <a:srgbClr val="000000"/>
                        </a:solidFill>
                        <a:effectLst/>
                        <a:latin typeface="Calibri" charset="0"/>
                        <a:ea typeface="Arial"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E3EA"/>
                    </a:solidFill>
                  </a:tcPr>
                </a:tc>
              </a:tr>
              <a:tr h="615842">
                <a:tc>
                  <a:txBody>
                    <a:bodyPr/>
                    <a:lstStyle>
                      <a:lvl1pPr eaLnBrk="0" hangingPunct="0">
                        <a:spcBef>
                          <a:spcPct val="20000"/>
                        </a:spcBef>
                        <a:buFont typeface="Arial" charset="0"/>
                        <a:defRPr sz="2800">
                          <a:solidFill>
                            <a:schemeClr val="tx1"/>
                          </a:solidFill>
                          <a:latin typeface="Calibri" charset="0"/>
                        </a:defRPr>
                      </a:lvl1pPr>
                      <a:lvl2pPr marL="742950" indent="-285750" eaLnBrk="0" hangingPunct="0">
                        <a:spcBef>
                          <a:spcPct val="20000"/>
                        </a:spcBef>
                        <a:buFont typeface="Arial" charset="0"/>
                        <a:defRPr sz="2400">
                          <a:solidFill>
                            <a:schemeClr val="tx1"/>
                          </a:solidFill>
                          <a:latin typeface="Calibri" charset="0"/>
                        </a:defRPr>
                      </a:lvl2pPr>
                      <a:lvl3pPr marL="1143000" indent="-228600" eaLnBrk="0" hangingPunct="0">
                        <a:spcBef>
                          <a:spcPct val="20000"/>
                        </a:spcBef>
                        <a:buFont typeface="Arial" charset="0"/>
                        <a:defRPr sz="2000">
                          <a:solidFill>
                            <a:schemeClr val="tx1"/>
                          </a:solidFill>
                          <a:latin typeface="Calibri" charset="0"/>
                        </a:defRPr>
                      </a:lvl3pPr>
                      <a:lvl4pPr marL="1600200" indent="-228600" eaLnBrk="0" hangingPunct="0">
                        <a:spcBef>
                          <a:spcPct val="20000"/>
                        </a:spcBef>
                        <a:buFont typeface="Arial" charset="0"/>
                        <a:defRPr>
                          <a:solidFill>
                            <a:schemeClr val="tx1"/>
                          </a:solidFill>
                          <a:latin typeface="Calibri" charset="0"/>
                        </a:defRPr>
                      </a:lvl4pPr>
                      <a:lvl5pPr marL="2057400" indent="-228600" eaLnBrk="0" hangingPunct="0">
                        <a:spcBef>
                          <a:spcPct val="20000"/>
                        </a:spcBef>
                        <a:buFont typeface="Arial" charset="0"/>
                        <a:defRPr>
                          <a:solidFill>
                            <a:schemeClr val="tx1"/>
                          </a:solidFill>
                          <a:latin typeface="Calibri" charset="0"/>
                        </a:defRPr>
                      </a:lvl5pPr>
                      <a:lvl6pPr marL="2514600" indent="-228600" eaLnBrk="0" fontAlgn="base" hangingPunct="0">
                        <a:spcBef>
                          <a:spcPct val="20000"/>
                        </a:spcBef>
                        <a:spcAft>
                          <a:spcPct val="0"/>
                        </a:spcAft>
                        <a:buFont typeface="Arial" charset="0"/>
                        <a:defRPr>
                          <a:solidFill>
                            <a:schemeClr val="tx1"/>
                          </a:solidFill>
                          <a:latin typeface="Calibri" charset="0"/>
                        </a:defRPr>
                      </a:lvl6pPr>
                      <a:lvl7pPr marL="2971800" indent="-228600" eaLnBrk="0" fontAlgn="base" hangingPunct="0">
                        <a:spcBef>
                          <a:spcPct val="20000"/>
                        </a:spcBef>
                        <a:spcAft>
                          <a:spcPct val="0"/>
                        </a:spcAft>
                        <a:buFont typeface="Arial" charset="0"/>
                        <a:defRPr>
                          <a:solidFill>
                            <a:schemeClr val="tx1"/>
                          </a:solidFill>
                          <a:latin typeface="Calibri" charset="0"/>
                        </a:defRPr>
                      </a:lvl7pPr>
                      <a:lvl8pPr marL="3429000" indent="-228600" eaLnBrk="0" fontAlgn="base" hangingPunct="0">
                        <a:spcBef>
                          <a:spcPct val="20000"/>
                        </a:spcBef>
                        <a:spcAft>
                          <a:spcPct val="0"/>
                        </a:spcAft>
                        <a:buFont typeface="Arial" charset="0"/>
                        <a:defRPr>
                          <a:solidFill>
                            <a:schemeClr val="tx1"/>
                          </a:solidFill>
                          <a:latin typeface="Calibri" charset="0"/>
                        </a:defRPr>
                      </a:lvl8pPr>
                      <a:lvl9pPr marL="3886200" indent="-228600" eaLnBrk="0" fontAlgn="base" hangingPunct="0">
                        <a:spcBef>
                          <a:spcPct val="20000"/>
                        </a:spcBef>
                        <a:spcAft>
                          <a:spcPct val="0"/>
                        </a:spcAft>
                        <a:buFont typeface="Arial" charset="0"/>
                        <a:defRPr>
                          <a:solidFill>
                            <a:schemeClr val="tx1"/>
                          </a:solidFill>
                          <a:latin typeface="Calibri"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NZ" altLang="en-US" sz="1200" b="0" i="0" u="none" strike="noStrike" cap="none" normalizeH="0" baseline="0">
                          <a:ln>
                            <a:noFill/>
                          </a:ln>
                          <a:solidFill>
                            <a:srgbClr val="000000"/>
                          </a:solidFill>
                          <a:effectLst/>
                          <a:latin typeface="Calibri" charset="0"/>
                          <a:ea typeface="Arial" charset="0"/>
                          <a:cs typeface="Arial" charset="0"/>
                        </a:rPr>
                        <a:t>How do we collect/analyse student learning?</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F1F5"/>
                    </a:solidFill>
                  </a:tcPr>
                </a:tc>
                <a:tc>
                  <a:txBody>
                    <a:bodyPr/>
                    <a:lstStyle>
                      <a:lvl1pPr eaLnBrk="0" hangingPunct="0">
                        <a:spcBef>
                          <a:spcPct val="20000"/>
                        </a:spcBef>
                        <a:buFont typeface="Arial" charset="0"/>
                        <a:defRPr sz="2800">
                          <a:solidFill>
                            <a:schemeClr val="tx1"/>
                          </a:solidFill>
                          <a:latin typeface="Calibri" charset="0"/>
                        </a:defRPr>
                      </a:lvl1pPr>
                      <a:lvl2pPr marL="742950" indent="-285750" eaLnBrk="0" hangingPunct="0">
                        <a:spcBef>
                          <a:spcPct val="20000"/>
                        </a:spcBef>
                        <a:buFont typeface="Arial" charset="0"/>
                        <a:defRPr sz="2400">
                          <a:solidFill>
                            <a:schemeClr val="tx1"/>
                          </a:solidFill>
                          <a:latin typeface="Calibri" charset="0"/>
                        </a:defRPr>
                      </a:lvl2pPr>
                      <a:lvl3pPr marL="1143000" indent="-228600" eaLnBrk="0" hangingPunct="0">
                        <a:spcBef>
                          <a:spcPct val="20000"/>
                        </a:spcBef>
                        <a:buFont typeface="Arial" charset="0"/>
                        <a:defRPr sz="2000">
                          <a:solidFill>
                            <a:schemeClr val="tx1"/>
                          </a:solidFill>
                          <a:latin typeface="Calibri" charset="0"/>
                        </a:defRPr>
                      </a:lvl3pPr>
                      <a:lvl4pPr marL="1600200" indent="-228600" eaLnBrk="0" hangingPunct="0">
                        <a:spcBef>
                          <a:spcPct val="20000"/>
                        </a:spcBef>
                        <a:buFont typeface="Arial" charset="0"/>
                        <a:defRPr>
                          <a:solidFill>
                            <a:schemeClr val="tx1"/>
                          </a:solidFill>
                          <a:latin typeface="Calibri" charset="0"/>
                        </a:defRPr>
                      </a:lvl4pPr>
                      <a:lvl5pPr marL="2057400" indent="-228600" eaLnBrk="0" hangingPunct="0">
                        <a:spcBef>
                          <a:spcPct val="20000"/>
                        </a:spcBef>
                        <a:buFont typeface="Arial" charset="0"/>
                        <a:defRPr>
                          <a:solidFill>
                            <a:schemeClr val="tx1"/>
                          </a:solidFill>
                          <a:latin typeface="Calibri" charset="0"/>
                        </a:defRPr>
                      </a:lvl5pPr>
                      <a:lvl6pPr marL="2514600" indent="-228600" eaLnBrk="0" fontAlgn="base" hangingPunct="0">
                        <a:spcBef>
                          <a:spcPct val="20000"/>
                        </a:spcBef>
                        <a:spcAft>
                          <a:spcPct val="0"/>
                        </a:spcAft>
                        <a:buFont typeface="Arial" charset="0"/>
                        <a:defRPr>
                          <a:solidFill>
                            <a:schemeClr val="tx1"/>
                          </a:solidFill>
                          <a:latin typeface="Calibri" charset="0"/>
                        </a:defRPr>
                      </a:lvl6pPr>
                      <a:lvl7pPr marL="2971800" indent="-228600" eaLnBrk="0" fontAlgn="base" hangingPunct="0">
                        <a:spcBef>
                          <a:spcPct val="20000"/>
                        </a:spcBef>
                        <a:spcAft>
                          <a:spcPct val="0"/>
                        </a:spcAft>
                        <a:buFont typeface="Arial" charset="0"/>
                        <a:defRPr>
                          <a:solidFill>
                            <a:schemeClr val="tx1"/>
                          </a:solidFill>
                          <a:latin typeface="Calibri" charset="0"/>
                        </a:defRPr>
                      </a:lvl7pPr>
                      <a:lvl8pPr marL="3429000" indent="-228600" eaLnBrk="0" fontAlgn="base" hangingPunct="0">
                        <a:spcBef>
                          <a:spcPct val="20000"/>
                        </a:spcBef>
                        <a:spcAft>
                          <a:spcPct val="0"/>
                        </a:spcAft>
                        <a:buFont typeface="Arial" charset="0"/>
                        <a:defRPr>
                          <a:solidFill>
                            <a:schemeClr val="tx1"/>
                          </a:solidFill>
                          <a:latin typeface="Calibri" charset="0"/>
                        </a:defRPr>
                      </a:lvl8pPr>
                      <a:lvl9pPr marL="3886200" indent="-228600" eaLnBrk="0" fontAlgn="base" hangingPunct="0">
                        <a:spcBef>
                          <a:spcPct val="20000"/>
                        </a:spcBef>
                        <a:spcAft>
                          <a:spcPct val="0"/>
                        </a:spcAft>
                        <a:buFont typeface="Arial" charset="0"/>
                        <a:defRPr>
                          <a:solidFill>
                            <a:schemeClr val="tx1"/>
                          </a:solidFill>
                          <a:latin typeface="Calibri"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NZ" altLang="en-US" sz="1400" b="0" i="0" u="none" strike="noStrike" cap="none" normalizeH="0" baseline="0">
                        <a:ln>
                          <a:noFill/>
                        </a:ln>
                        <a:solidFill>
                          <a:srgbClr val="000000"/>
                        </a:solidFill>
                        <a:effectLst/>
                        <a:latin typeface="Calibri" charset="0"/>
                        <a:ea typeface="Arial"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F1F5"/>
                    </a:solidFill>
                  </a:tcPr>
                </a:tc>
                <a:tc>
                  <a:txBody>
                    <a:bodyPr/>
                    <a:lstStyle>
                      <a:lvl1pPr eaLnBrk="0" hangingPunct="0">
                        <a:spcBef>
                          <a:spcPct val="20000"/>
                        </a:spcBef>
                        <a:buFont typeface="Arial" charset="0"/>
                        <a:defRPr sz="2800">
                          <a:solidFill>
                            <a:schemeClr val="tx1"/>
                          </a:solidFill>
                          <a:latin typeface="Calibri" charset="0"/>
                        </a:defRPr>
                      </a:lvl1pPr>
                      <a:lvl2pPr marL="742950" indent="-285750" eaLnBrk="0" hangingPunct="0">
                        <a:spcBef>
                          <a:spcPct val="20000"/>
                        </a:spcBef>
                        <a:buFont typeface="Arial" charset="0"/>
                        <a:defRPr sz="2400">
                          <a:solidFill>
                            <a:schemeClr val="tx1"/>
                          </a:solidFill>
                          <a:latin typeface="Calibri" charset="0"/>
                        </a:defRPr>
                      </a:lvl2pPr>
                      <a:lvl3pPr marL="1143000" indent="-228600" eaLnBrk="0" hangingPunct="0">
                        <a:spcBef>
                          <a:spcPct val="20000"/>
                        </a:spcBef>
                        <a:buFont typeface="Arial" charset="0"/>
                        <a:defRPr sz="2000">
                          <a:solidFill>
                            <a:schemeClr val="tx1"/>
                          </a:solidFill>
                          <a:latin typeface="Calibri" charset="0"/>
                        </a:defRPr>
                      </a:lvl3pPr>
                      <a:lvl4pPr marL="1600200" indent="-228600" eaLnBrk="0" hangingPunct="0">
                        <a:spcBef>
                          <a:spcPct val="20000"/>
                        </a:spcBef>
                        <a:buFont typeface="Arial" charset="0"/>
                        <a:defRPr>
                          <a:solidFill>
                            <a:schemeClr val="tx1"/>
                          </a:solidFill>
                          <a:latin typeface="Calibri" charset="0"/>
                        </a:defRPr>
                      </a:lvl4pPr>
                      <a:lvl5pPr marL="2057400" indent="-228600" eaLnBrk="0" hangingPunct="0">
                        <a:spcBef>
                          <a:spcPct val="20000"/>
                        </a:spcBef>
                        <a:buFont typeface="Arial" charset="0"/>
                        <a:defRPr>
                          <a:solidFill>
                            <a:schemeClr val="tx1"/>
                          </a:solidFill>
                          <a:latin typeface="Calibri" charset="0"/>
                        </a:defRPr>
                      </a:lvl5pPr>
                      <a:lvl6pPr marL="2514600" indent="-228600" eaLnBrk="0" fontAlgn="base" hangingPunct="0">
                        <a:spcBef>
                          <a:spcPct val="20000"/>
                        </a:spcBef>
                        <a:spcAft>
                          <a:spcPct val="0"/>
                        </a:spcAft>
                        <a:buFont typeface="Arial" charset="0"/>
                        <a:defRPr>
                          <a:solidFill>
                            <a:schemeClr val="tx1"/>
                          </a:solidFill>
                          <a:latin typeface="Calibri" charset="0"/>
                        </a:defRPr>
                      </a:lvl6pPr>
                      <a:lvl7pPr marL="2971800" indent="-228600" eaLnBrk="0" fontAlgn="base" hangingPunct="0">
                        <a:spcBef>
                          <a:spcPct val="20000"/>
                        </a:spcBef>
                        <a:spcAft>
                          <a:spcPct val="0"/>
                        </a:spcAft>
                        <a:buFont typeface="Arial" charset="0"/>
                        <a:defRPr>
                          <a:solidFill>
                            <a:schemeClr val="tx1"/>
                          </a:solidFill>
                          <a:latin typeface="Calibri" charset="0"/>
                        </a:defRPr>
                      </a:lvl7pPr>
                      <a:lvl8pPr marL="3429000" indent="-228600" eaLnBrk="0" fontAlgn="base" hangingPunct="0">
                        <a:spcBef>
                          <a:spcPct val="20000"/>
                        </a:spcBef>
                        <a:spcAft>
                          <a:spcPct val="0"/>
                        </a:spcAft>
                        <a:buFont typeface="Arial" charset="0"/>
                        <a:defRPr>
                          <a:solidFill>
                            <a:schemeClr val="tx1"/>
                          </a:solidFill>
                          <a:latin typeface="Calibri" charset="0"/>
                        </a:defRPr>
                      </a:lvl8pPr>
                      <a:lvl9pPr marL="3886200" indent="-228600" eaLnBrk="0" fontAlgn="base" hangingPunct="0">
                        <a:spcBef>
                          <a:spcPct val="20000"/>
                        </a:spcBef>
                        <a:spcAft>
                          <a:spcPct val="0"/>
                        </a:spcAft>
                        <a:buFont typeface="Arial" charset="0"/>
                        <a:defRPr>
                          <a:solidFill>
                            <a:schemeClr val="tx1"/>
                          </a:solidFill>
                          <a:latin typeface="Calibri"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NZ" altLang="en-US" sz="1400" b="0" i="0" u="none" strike="noStrike" cap="none" normalizeH="0" baseline="0">
                        <a:ln>
                          <a:noFill/>
                        </a:ln>
                        <a:solidFill>
                          <a:srgbClr val="000000"/>
                        </a:solidFill>
                        <a:effectLst/>
                        <a:latin typeface="Calibri" charset="0"/>
                        <a:ea typeface="Arial"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F1F5"/>
                    </a:solidFill>
                  </a:tcPr>
                </a:tc>
                <a:tc>
                  <a:txBody>
                    <a:bodyPr/>
                    <a:lstStyle>
                      <a:lvl1pPr eaLnBrk="0" hangingPunct="0">
                        <a:spcBef>
                          <a:spcPct val="20000"/>
                        </a:spcBef>
                        <a:buFont typeface="Arial" charset="0"/>
                        <a:defRPr sz="2800">
                          <a:solidFill>
                            <a:schemeClr val="tx1"/>
                          </a:solidFill>
                          <a:latin typeface="Calibri" charset="0"/>
                        </a:defRPr>
                      </a:lvl1pPr>
                      <a:lvl2pPr marL="742950" indent="-285750" eaLnBrk="0" hangingPunct="0">
                        <a:spcBef>
                          <a:spcPct val="20000"/>
                        </a:spcBef>
                        <a:buFont typeface="Arial" charset="0"/>
                        <a:defRPr sz="2400">
                          <a:solidFill>
                            <a:schemeClr val="tx1"/>
                          </a:solidFill>
                          <a:latin typeface="Calibri" charset="0"/>
                        </a:defRPr>
                      </a:lvl2pPr>
                      <a:lvl3pPr marL="1143000" indent="-228600" eaLnBrk="0" hangingPunct="0">
                        <a:spcBef>
                          <a:spcPct val="20000"/>
                        </a:spcBef>
                        <a:buFont typeface="Arial" charset="0"/>
                        <a:defRPr sz="2000">
                          <a:solidFill>
                            <a:schemeClr val="tx1"/>
                          </a:solidFill>
                          <a:latin typeface="Calibri" charset="0"/>
                        </a:defRPr>
                      </a:lvl3pPr>
                      <a:lvl4pPr marL="1600200" indent="-228600" eaLnBrk="0" hangingPunct="0">
                        <a:spcBef>
                          <a:spcPct val="20000"/>
                        </a:spcBef>
                        <a:buFont typeface="Arial" charset="0"/>
                        <a:defRPr>
                          <a:solidFill>
                            <a:schemeClr val="tx1"/>
                          </a:solidFill>
                          <a:latin typeface="Calibri" charset="0"/>
                        </a:defRPr>
                      </a:lvl4pPr>
                      <a:lvl5pPr marL="2057400" indent="-228600" eaLnBrk="0" hangingPunct="0">
                        <a:spcBef>
                          <a:spcPct val="20000"/>
                        </a:spcBef>
                        <a:buFont typeface="Arial" charset="0"/>
                        <a:defRPr>
                          <a:solidFill>
                            <a:schemeClr val="tx1"/>
                          </a:solidFill>
                          <a:latin typeface="Calibri" charset="0"/>
                        </a:defRPr>
                      </a:lvl5pPr>
                      <a:lvl6pPr marL="2514600" indent="-228600" eaLnBrk="0" fontAlgn="base" hangingPunct="0">
                        <a:spcBef>
                          <a:spcPct val="20000"/>
                        </a:spcBef>
                        <a:spcAft>
                          <a:spcPct val="0"/>
                        </a:spcAft>
                        <a:buFont typeface="Arial" charset="0"/>
                        <a:defRPr>
                          <a:solidFill>
                            <a:schemeClr val="tx1"/>
                          </a:solidFill>
                          <a:latin typeface="Calibri" charset="0"/>
                        </a:defRPr>
                      </a:lvl6pPr>
                      <a:lvl7pPr marL="2971800" indent="-228600" eaLnBrk="0" fontAlgn="base" hangingPunct="0">
                        <a:spcBef>
                          <a:spcPct val="20000"/>
                        </a:spcBef>
                        <a:spcAft>
                          <a:spcPct val="0"/>
                        </a:spcAft>
                        <a:buFont typeface="Arial" charset="0"/>
                        <a:defRPr>
                          <a:solidFill>
                            <a:schemeClr val="tx1"/>
                          </a:solidFill>
                          <a:latin typeface="Calibri" charset="0"/>
                        </a:defRPr>
                      </a:lvl7pPr>
                      <a:lvl8pPr marL="3429000" indent="-228600" eaLnBrk="0" fontAlgn="base" hangingPunct="0">
                        <a:spcBef>
                          <a:spcPct val="20000"/>
                        </a:spcBef>
                        <a:spcAft>
                          <a:spcPct val="0"/>
                        </a:spcAft>
                        <a:buFont typeface="Arial" charset="0"/>
                        <a:defRPr>
                          <a:solidFill>
                            <a:schemeClr val="tx1"/>
                          </a:solidFill>
                          <a:latin typeface="Calibri" charset="0"/>
                        </a:defRPr>
                      </a:lvl8pPr>
                      <a:lvl9pPr marL="3886200" indent="-228600" eaLnBrk="0" fontAlgn="base" hangingPunct="0">
                        <a:spcBef>
                          <a:spcPct val="20000"/>
                        </a:spcBef>
                        <a:spcAft>
                          <a:spcPct val="0"/>
                        </a:spcAft>
                        <a:buFont typeface="Arial" charset="0"/>
                        <a:defRPr>
                          <a:solidFill>
                            <a:schemeClr val="tx1"/>
                          </a:solidFill>
                          <a:latin typeface="Calibri"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NZ" altLang="en-US" sz="1400" b="0" i="0" u="none" strike="noStrike" cap="none" normalizeH="0" baseline="0">
                        <a:ln>
                          <a:noFill/>
                        </a:ln>
                        <a:solidFill>
                          <a:srgbClr val="000000"/>
                        </a:solidFill>
                        <a:effectLst/>
                        <a:latin typeface="Calibri" charset="0"/>
                        <a:ea typeface="Arial"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F1F5"/>
                    </a:solidFill>
                  </a:tcPr>
                </a:tc>
                <a:tc>
                  <a:txBody>
                    <a:bodyPr/>
                    <a:lstStyle>
                      <a:lvl1pPr eaLnBrk="0" hangingPunct="0">
                        <a:spcBef>
                          <a:spcPct val="20000"/>
                        </a:spcBef>
                        <a:buFont typeface="Arial" charset="0"/>
                        <a:defRPr sz="2800">
                          <a:solidFill>
                            <a:schemeClr val="tx1"/>
                          </a:solidFill>
                          <a:latin typeface="Calibri" charset="0"/>
                        </a:defRPr>
                      </a:lvl1pPr>
                      <a:lvl2pPr marL="742950" indent="-285750" eaLnBrk="0" hangingPunct="0">
                        <a:spcBef>
                          <a:spcPct val="20000"/>
                        </a:spcBef>
                        <a:buFont typeface="Arial" charset="0"/>
                        <a:defRPr sz="2400">
                          <a:solidFill>
                            <a:schemeClr val="tx1"/>
                          </a:solidFill>
                          <a:latin typeface="Calibri" charset="0"/>
                        </a:defRPr>
                      </a:lvl2pPr>
                      <a:lvl3pPr marL="1143000" indent="-228600" eaLnBrk="0" hangingPunct="0">
                        <a:spcBef>
                          <a:spcPct val="20000"/>
                        </a:spcBef>
                        <a:buFont typeface="Arial" charset="0"/>
                        <a:defRPr sz="2000">
                          <a:solidFill>
                            <a:schemeClr val="tx1"/>
                          </a:solidFill>
                          <a:latin typeface="Calibri" charset="0"/>
                        </a:defRPr>
                      </a:lvl3pPr>
                      <a:lvl4pPr marL="1600200" indent="-228600" eaLnBrk="0" hangingPunct="0">
                        <a:spcBef>
                          <a:spcPct val="20000"/>
                        </a:spcBef>
                        <a:buFont typeface="Arial" charset="0"/>
                        <a:defRPr>
                          <a:solidFill>
                            <a:schemeClr val="tx1"/>
                          </a:solidFill>
                          <a:latin typeface="Calibri" charset="0"/>
                        </a:defRPr>
                      </a:lvl4pPr>
                      <a:lvl5pPr marL="2057400" indent="-228600" eaLnBrk="0" hangingPunct="0">
                        <a:spcBef>
                          <a:spcPct val="20000"/>
                        </a:spcBef>
                        <a:buFont typeface="Arial" charset="0"/>
                        <a:defRPr>
                          <a:solidFill>
                            <a:schemeClr val="tx1"/>
                          </a:solidFill>
                          <a:latin typeface="Calibri" charset="0"/>
                        </a:defRPr>
                      </a:lvl5pPr>
                      <a:lvl6pPr marL="2514600" indent="-228600" eaLnBrk="0" fontAlgn="base" hangingPunct="0">
                        <a:spcBef>
                          <a:spcPct val="20000"/>
                        </a:spcBef>
                        <a:spcAft>
                          <a:spcPct val="0"/>
                        </a:spcAft>
                        <a:buFont typeface="Arial" charset="0"/>
                        <a:defRPr>
                          <a:solidFill>
                            <a:schemeClr val="tx1"/>
                          </a:solidFill>
                          <a:latin typeface="Calibri" charset="0"/>
                        </a:defRPr>
                      </a:lvl6pPr>
                      <a:lvl7pPr marL="2971800" indent="-228600" eaLnBrk="0" fontAlgn="base" hangingPunct="0">
                        <a:spcBef>
                          <a:spcPct val="20000"/>
                        </a:spcBef>
                        <a:spcAft>
                          <a:spcPct val="0"/>
                        </a:spcAft>
                        <a:buFont typeface="Arial" charset="0"/>
                        <a:defRPr>
                          <a:solidFill>
                            <a:schemeClr val="tx1"/>
                          </a:solidFill>
                          <a:latin typeface="Calibri" charset="0"/>
                        </a:defRPr>
                      </a:lvl7pPr>
                      <a:lvl8pPr marL="3429000" indent="-228600" eaLnBrk="0" fontAlgn="base" hangingPunct="0">
                        <a:spcBef>
                          <a:spcPct val="20000"/>
                        </a:spcBef>
                        <a:spcAft>
                          <a:spcPct val="0"/>
                        </a:spcAft>
                        <a:buFont typeface="Arial" charset="0"/>
                        <a:defRPr>
                          <a:solidFill>
                            <a:schemeClr val="tx1"/>
                          </a:solidFill>
                          <a:latin typeface="Calibri" charset="0"/>
                        </a:defRPr>
                      </a:lvl8pPr>
                      <a:lvl9pPr marL="3886200" indent="-228600" eaLnBrk="0" fontAlgn="base" hangingPunct="0">
                        <a:spcBef>
                          <a:spcPct val="20000"/>
                        </a:spcBef>
                        <a:spcAft>
                          <a:spcPct val="0"/>
                        </a:spcAft>
                        <a:buFont typeface="Arial" charset="0"/>
                        <a:defRPr>
                          <a:solidFill>
                            <a:schemeClr val="tx1"/>
                          </a:solidFill>
                          <a:latin typeface="Calibri"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NZ" altLang="en-US" sz="1400" b="0" i="0" u="none" strike="noStrike" cap="none" normalizeH="0" baseline="0" dirty="0">
                        <a:ln>
                          <a:noFill/>
                        </a:ln>
                        <a:solidFill>
                          <a:srgbClr val="000000"/>
                        </a:solidFill>
                        <a:effectLst/>
                        <a:latin typeface="Calibri" charset="0"/>
                        <a:ea typeface="Arial"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F1F5"/>
                    </a:solidFill>
                  </a:tcPr>
                </a:tc>
              </a:tr>
            </a:tbl>
          </a:graphicData>
        </a:graphic>
      </p:graphicFrame>
    </p:spTree>
    <p:extLst>
      <p:ext uri="{BB962C8B-B14F-4D97-AF65-F5344CB8AC3E}">
        <p14:creationId xmlns:p14="http://schemas.microsoft.com/office/powerpoint/2010/main" val="1931976030"/>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112" charset="-52"/>
            <a:ea typeface="ＭＳ Ｐゴシック" pitchFamily="-112" charset="-128"/>
            <a:cs typeface="ＭＳ Ｐゴシック" pitchFamily="-112"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112" charset="-52"/>
            <a:ea typeface="ＭＳ Ｐゴシック" pitchFamily="-112" charset="-128"/>
            <a:cs typeface="ＭＳ Ｐゴシック" pitchFamily="-112"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2959</TotalTime>
  <Words>827</Words>
  <Application>Microsoft Macintosh PowerPoint</Application>
  <PresentationFormat>On-screen Show (4:3)</PresentationFormat>
  <Paragraphs>74</Paragraphs>
  <Slides>15</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Calibri</vt:lpstr>
      <vt:lpstr>ＭＳ Ｐゴシック</vt:lpstr>
      <vt:lpstr>Tahoma</vt:lpstr>
      <vt:lpstr>Arial</vt:lpstr>
      <vt:lpstr>Blank Presentation</vt:lpstr>
      <vt:lpstr>Reviewing and refining your moderation processes and systems</vt:lpstr>
      <vt:lpstr>PowerPoint Presentation</vt:lpstr>
      <vt:lpstr>How do you ensure assessments are fair, consistent and defensible?</vt:lpstr>
      <vt:lpstr>To what extent do you use moderation processes to deepen teacher knowledge?</vt:lpstr>
      <vt:lpstr>How collaborative are your moderation discussions? </vt:lpstr>
      <vt:lpstr>Thinking about influences on OTJs</vt:lpstr>
      <vt:lpstr>Moderation requires multiple perspectives</vt:lpstr>
      <vt:lpstr>To what extent do you value a range of perspectives?</vt:lpstr>
      <vt:lpstr>Reviewing your processes   ( Sample of a self-review process)</vt:lpstr>
      <vt:lpstr>How consistent are your judgments?</vt:lpstr>
      <vt:lpstr>Ideas to improve the consistency of OTJs</vt:lpstr>
      <vt:lpstr>Refining moderation within schools, at transition, and across schools </vt:lpstr>
      <vt:lpstr>Consider recording the process in a ‘moderation kit’</vt:lpstr>
      <vt:lpstr>Continual improvement of moderation</vt:lpstr>
      <vt:lpstr>References</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Exploring Assessment for Learning</dc:title>
  <dc:creator>Adrienne Carlisle</dc:creator>
  <cp:lastModifiedBy>Microsoft Office User</cp:lastModifiedBy>
  <cp:revision>181</cp:revision>
  <dcterms:created xsi:type="dcterms:W3CDTF">2010-09-29T21:07:48Z</dcterms:created>
  <dcterms:modified xsi:type="dcterms:W3CDTF">2017-02-19T08:38:27Z</dcterms:modified>
</cp:coreProperties>
</file>